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x="18288000" cy="10287000"/>
  <p:notesSz cx="6858000" cy="9144000"/>
  <p:embeddedFontLst>
    <p:embeddedFont>
      <p:font typeface="Quicksand" charset="1" panose="00000000000000000000"/>
      <p:regular r:id="rId41"/>
    </p:embeddedFont>
    <p:embeddedFont>
      <p:font typeface="DejaVu Serif" charset="1" panose="02060603050605020204"/>
      <p:regular r:id="rId42"/>
    </p:embeddedFont>
    <p:embeddedFont>
      <p:font typeface="Quicksand Light" charset="1" panose="00000000000000000000"/>
      <p:regular r:id="rId43"/>
    </p:embeddedFont>
    <p:embeddedFont>
      <p:font typeface="Noto Sans" charset="1" panose="020B0502040504020204"/>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33.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png" Type="http://schemas.openxmlformats.org/officeDocument/2006/relationships/image"/><Relationship Id="rId4" Target="../media/image38.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0.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 Id="rId3" Target="../media/image48.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 Id="rId3" Target="../media/image50.jpeg" Type="http://schemas.openxmlformats.org/officeDocument/2006/relationships/image"/><Relationship Id="rId4" Target="../media/image51.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 Id="rId3" Target="../media/image5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4.png" Type="http://schemas.openxmlformats.org/officeDocument/2006/relationships/image"/><Relationship Id="rId3" Target="../media/image55.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6.png" Type="http://schemas.openxmlformats.org/officeDocument/2006/relationships/image"/><Relationship Id="rId3" Target="../media/image10.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7.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8.png" Type="http://schemas.openxmlformats.org/officeDocument/2006/relationships/image"/><Relationship Id="rId3" Target="../media/image59.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0.png" Type="http://schemas.openxmlformats.org/officeDocument/2006/relationships/image"/><Relationship Id="rId3" Target="../media/image61.png" Type="http://schemas.openxmlformats.org/officeDocument/2006/relationships/image"/><Relationship Id="rId4" Target="../media/image62.jpe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11476"/>
        </a:solidFill>
      </p:bgPr>
    </p:bg>
    <p:spTree>
      <p:nvGrpSpPr>
        <p:cNvPr id="1" name=""/>
        <p:cNvGrpSpPr/>
        <p:nvPr/>
      </p:nvGrpSpPr>
      <p:grpSpPr>
        <a:xfrm>
          <a:off x="0" y="0"/>
          <a:ext cx="0" cy="0"/>
          <a:chOff x="0" y="0"/>
          <a:chExt cx="0" cy="0"/>
        </a:xfrm>
      </p:grpSpPr>
      <p:grpSp>
        <p:nvGrpSpPr>
          <p:cNvPr name="Group 2" id="2"/>
          <p:cNvGrpSpPr/>
          <p:nvPr/>
        </p:nvGrpSpPr>
        <p:grpSpPr>
          <a:xfrm rot="0">
            <a:off x="10108416" y="2471655"/>
            <a:ext cx="9347893" cy="8039188"/>
            <a:chOff x="0" y="0"/>
            <a:chExt cx="6350000" cy="5461000"/>
          </a:xfrm>
        </p:grpSpPr>
        <p:sp>
          <p:nvSpPr>
            <p:cNvPr name="Freeform 3" id="3" descr="a laptop on a desk "/>
            <p:cNvSpPr/>
            <p:nvPr/>
          </p:nvSpPr>
          <p:spPr>
            <a:xfrm flipH="false" flipV="false" rot="0">
              <a:off x="59563" y="32385"/>
              <a:ext cx="6230874" cy="5396230"/>
            </a:xfrm>
            <a:custGeom>
              <a:avLst/>
              <a:gdLst/>
              <a:ahLst/>
              <a:cxnLst/>
              <a:rect r="r" b="b" t="t" l="l"/>
              <a:pathLst>
                <a:path h="5396230" w="6230874">
                  <a:moveTo>
                    <a:pt x="3115437" y="0"/>
                  </a:moveTo>
                  <a:lnTo>
                    <a:pt x="0" y="5396230"/>
                  </a:lnTo>
                  <a:lnTo>
                    <a:pt x="6230874" y="5396230"/>
                  </a:lnTo>
                  <a:close/>
                </a:path>
              </a:pathLst>
            </a:custGeom>
            <a:blipFill>
              <a:blip r:embed="rId2"/>
              <a:stretch>
                <a:fillRect l="-11598" t="-44274" r="-415" b="-49734"/>
              </a:stretch>
            </a:blipFill>
          </p:spPr>
        </p:sp>
      </p:grpSp>
      <p:grpSp>
        <p:nvGrpSpPr>
          <p:cNvPr name="Group 4" id="4"/>
          <p:cNvGrpSpPr/>
          <p:nvPr/>
        </p:nvGrpSpPr>
        <p:grpSpPr>
          <a:xfrm rot="-10800000">
            <a:off x="13508948" y="0"/>
            <a:ext cx="4779052" cy="10287000"/>
            <a:chOff x="0" y="0"/>
            <a:chExt cx="5355113" cy="11526982"/>
          </a:xfrm>
        </p:grpSpPr>
        <p:sp>
          <p:nvSpPr>
            <p:cNvPr name="Freeform 5" id="5">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6" id="6"/>
          <p:cNvGrpSpPr/>
          <p:nvPr/>
        </p:nvGrpSpPr>
        <p:grpSpPr>
          <a:xfrm rot="0">
            <a:off x="0" y="521588"/>
            <a:ext cx="16181626" cy="8867470"/>
            <a:chOff x="0" y="0"/>
            <a:chExt cx="21575502" cy="11823293"/>
          </a:xfrm>
        </p:grpSpPr>
        <p:sp>
          <p:nvSpPr>
            <p:cNvPr name="TextBox 7" id="7"/>
            <p:cNvSpPr txBox="true"/>
            <p:nvPr/>
          </p:nvSpPr>
          <p:spPr>
            <a:xfrm rot="0">
              <a:off x="0" y="266700"/>
              <a:ext cx="21575502" cy="2569633"/>
            </a:xfrm>
            <a:prstGeom prst="rect">
              <a:avLst/>
            </a:prstGeom>
          </p:spPr>
          <p:txBody>
            <a:bodyPr anchor="t" rtlCol="false" tIns="0" lIns="0" bIns="0" rIns="0">
              <a:spAutoFit/>
            </a:bodyPr>
            <a:lstStyle/>
            <a:p>
              <a:pPr algn="l">
                <a:lnSpc>
                  <a:spcPts val="14000"/>
                </a:lnSpc>
              </a:pPr>
              <a:r>
                <a:rPr lang="en-US" sz="14000">
                  <a:solidFill>
                    <a:srgbClr val="F4F4F4"/>
                  </a:solidFill>
                  <a:latin typeface="Quicksand"/>
                  <a:ea typeface="Quicksand"/>
                  <a:cs typeface="Quicksand"/>
                  <a:sym typeface="Quicksand"/>
                </a:rPr>
                <a:t>Lập trình .NET</a:t>
              </a:r>
            </a:p>
          </p:txBody>
        </p:sp>
        <p:sp>
          <p:nvSpPr>
            <p:cNvPr name="TextBox 8" id="8"/>
            <p:cNvSpPr txBox="true"/>
            <p:nvPr/>
          </p:nvSpPr>
          <p:spPr>
            <a:xfrm rot="0">
              <a:off x="892100" y="10304755"/>
              <a:ext cx="13126273" cy="1518538"/>
            </a:xfrm>
            <a:prstGeom prst="rect">
              <a:avLst/>
            </a:prstGeom>
          </p:spPr>
          <p:txBody>
            <a:bodyPr anchor="t" rtlCol="false" tIns="0" lIns="0" bIns="0" rIns="0">
              <a:spAutoFit/>
            </a:bodyPr>
            <a:lstStyle/>
            <a:p>
              <a:pPr algn="l">
                <a:lnSpc>
                  <a:spcPts val="4688"/>
                </a:lnSpc>
              </a:pPr>
              <a:r>
                <a:rPr lang="en-US" sz="3348">
                  <a:solidFill>
                    <a:srgbClr val="F4F4F4"/>
                  </a:solidFill>
                  <a:latin typeface="Quicksand"/>
                  <a:ea typeface="Quicksand"/>
                  <a:cs typeface="Quicksand"/>
                  <a:sym typeface="Quicksand"/>
                </a:rPr>
                <a:t>Lê Đăng Khoa_ DTH235678</a:t>
              </a:r>
            </a:p>
            <a:p>
              <a:pPr algn="l">
                <a:lnSpc>
                  <a:spcPts val="4688"/>
                </a:lnSpc>
                <a:spcBef>
                  <a:spcPct val="0"/>
                </a:spcBef>
              </a:pPr>
              <a:r>
                <a:rPr lang="en-US" sz="3348">
                  <a:solidFill>
                    <a:srgbClr val="F4F4F4"/>
                  </a:solidFill>
                  <a:latin typeface="Quicksand"/>
                  <a:ea typeface="Quicksand"/>
                  <a:cs typeface="Quicksand"/>
                  <a:sym typeface="Quicksand"/>
                </a:rPr>
                <a:t>Trương Trung Kiên_DTH235683</a:t>
              </a:r>
            </a:p>
          </p:txBody>
        </p:sp>
      </p:grpSp>
      <p:sp>
        <p:nvSpPr>
          <p:cNvPr name="TextBox 9" id="9"/>
          <p:cNvSpPr txBox="true"/>
          <p:nvPr/>
        </p:nvSpPr>
        <p:spPr>
          <a:xfrm rot="0">
            <a:off x="355446" y="3519455"/>
            <a:ext cx="11303023" cy="896620"/>
          </a:xfrm>
          <a:prstGeom prst="rect">
            <a:avLst/>
          </a:prstGeom>
        </p:spPr>
        <p:txBody>
          <a:bodyPr anchor="t" rtlCol="false" tIns="0" lIns="0" bIns="0" rIns="0">
            <a:spAutoFit/>
          </a:bodyPr>
          <a:lstStyle/>
          <a:p>
            <a:pPr algn="ctr">
              <a:lnSpc>
                <a:spcPts val="7279"/>
              </a:lnSpc>
            </a:pPr>
            <a:r>
              <a:rPr lang="en-US" sz="5199">
                <a:solidFill>
                  <a:srgbClr val="F4F4F4"/>
                </a:solidFill>
                <a:latin typeface="DejaVu Serif"/>
                <a:ea typeface="DejaVu Serif"/>
                <a:cs typeface="DejaVu Serif"/>
                <a:sym typeface="DejaVu Serif"/>
              </a:rPr>
              <a:t>Thiết kế giao diện quản lí bài hát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201661" y="1028700"/>
            <a:ext cx="6583680" cy="10287000"/>
            <a:chOff x="0" y="0"/>
            <a:chExt cx="4064000" cy="6350000"/>
          </a:xfrm>
        </p:grpSpPr>
        <p:sp>
          <p:nvSpPr>
            <p:cNvPr name="Freeform 3" id="3" descr="laptop on a table"/>
            <p:cNvSpPr/>
            <p:nvPr/>
          </p:nvSpPr>
          <p:spPr>
            <a:xfrm flipH="false" flipV="false" rot="0">
              <a:off x="92837" y="0"/>
              <a:ext cx="3878326" cy="6350000"/>
            </a:xfrm>
            <a:custGeom>
              <a:avLst/>
              <a:gdLst/>
              <a:ahLst/>
              <a:cxnLst/>
              <a:rect r="r" b="b" t="t" l="l"/>
              <a:pathLst>
                <a:path h="6350000" w="3878326">
                  <a:moveTo>
                    <a:pt x="1939163" y="0"/>
                  </a:moveTo>
                  <a:lnTo>
                    <a:pt x="0" y="6350000"/>
                  </a:lnTo>
                  <a:lnTo>
                    <a:pt x="3878326" y="6350000"/>
                  </a:lnTo>
                  <a:close/>
                </a:path>
              </a:pathLst>
            </a:custGeom>
            <a:blipFill>
              <a:blip r:embed="rId2"/>
              <a:stretch>
                <a:fillRect l="-42477" t="0" r="-103118" b="0"/>
              </a:stretch>
            </a:blipFill>
          </p:spPr>
        </p:sp>
      </p:grpSp>
      <p:grpSp>
        <p:nvGrpSpPr>
          <p:cNvPr name="Group 4" id="4"/>
          <p:cNvGrpSpPr/>
          <p:nvPr/>
        </p:nvGrpSpPr>
        <p:grpSpPr>
          <a:xfrm rot="-10800000">
            <a:off x="16258401" y="0"/>
            <a:ext cx="2067430" cy="4450182"/>
            <a:chOff x="0" y="0"/>
            <a:chExt cx="5355113" cy="11526982"/>
          </a:xfrm>
        </p:grpSpPr>
        <p:sp>
          <p:nvSpPr>
            <p:cNvPr name="Freeform 5" id="5">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
        <p:nvSpPr>
          <p:cNvPr name="Freeform 6" id="6"/>
          <p:cNvSpPr/>
          <p:nvPr/>
        </p:nvSpPr>
        <p:spPr>
          <a:xfrm flipH="false" flipV="false" rot="0">
            <a:off x="1218116" y="1878560"/>
            <a:ext cx="5187735" cy="3055789"/>
          </a:xfrm>
          <a:custGeom>
            <a:avLst/>
            <a:gdLst/>
            <a:ahLst/>
            <a:cxnLst/>
            <a:rect r="r" b="b" t="t" l="l"/>
            <a:pathLst>
              <a:path h="3055789" w="5187735">
                <a:moveTo>
                  <a:pt x="0" y="0"/>
                </a:moveTo>
                <a:lnTo>
                  <a:pt x="5187735" y="0"/>
                </a:lnTo>
                <a:lnTo>
                  <a:pt x="5187735" y="3055789"/>
                </a:lnTo>
                <a:lnTo>
                  <a:pt x="0" y="3055789"/>
                </a:lnTo>
                <a:lnTo>
                  <a:pt x="0" y="0"/>
                </a:lnTo>
                <a:close/>
              </a:path>
            </a:pathLst>
          </a:custGeom>
          <a:blipFill>
            <a:blip r:embed="rId3"/>
            <a:stretch>
              <a:fillRect l="0" t="0" r="0" b="0"/>
            </a:stretch>
          </a:blipFill>
        </p:spPr>
      </p:sp>
      <p:sp>
        <p:nvSpPr>
          <p:cNvPr name="Freeform 7" id="7"/>
          <p:cNvSpPr/>
          <p:nvPr/>
        </p:nvSpPr>
        <p:spPr>
          <a:xfrm flipH="false" flipV="false" rot="0">
            <a:off x="1218116" y="5934474"/>
            <a:ext cx="11301259" cy="4336858"/>
          </a:xfrm>
          <a:custGeom>
            <a:avLst/>
            <a:gdLst/>
            <a:ahLst/>
            <a:cxnLst/>
            <a:rect r="r" b="b" t="t" l="l"/>
            <a:pathLst>
              <a:path h="4336858" w="11301259">
                <a:moveTo>
                  <a:pt x="0" y="0"/>
                </a:moveTo>
                <a:lnTo>
                  <a:pt x="11301259" y="0"/>
                </a:lnTo>
                <a:lnTo>
                  <a:pt x="11301259" y="4336858"/>
                </a:lnTo>
                <a:lnTo>
                  <a:pt x="0" y="4336858"/>
                </a:lnTo>
                <a:lnTo>
                  <a:pt x="0" y="0"/>
                </a:lnTo>
                <a:close/>
              </a:path>
            </a:pathLst>
          </a:custGeom>
          <a:blipFill>
            <a:blip r:embed="rId4"/>
            <a:stretch>
              <a:fillRect l="0" t="0" r="0" b="0"/>
            </a:stretch>
          </a:blipFill>
        </p:spPr>
      </p:sp>
      <p:sp>
        <p:nvSpPr>
          <p:cNvPr name="TextBox 8" id="8"/>
          <p:cNvSpPr txBox="true"/>
          <p:nvPr/>
        </p:nvSpPr>
        <p:spPr>
          <a:xfrm rot="0">
            <a:off x="268400" y="190086"/>
            <a:ext cx="1520600"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DATA</a:t>
            </a:r>
          </a:p>
        </p:txBody>
      </p:sp>
      <p:sp>
        <p:nvSpPr>
          <p:cNvPr name="TextBox 9" id="9"/>
          <p:cNvSpPr txBox="true"/>
          <p:nvPr/>
        </p:nvSpPr>
        <p:spPr>
          <a:xfrm rot="0">
            <a:off x="1218116" y="1335635"/>
            <a:ext cx="1882114" cy="333375"/>
          </a:xfrm>
          <a:prstGeom prst="rect">
            <a:avLst/>
          </a:prstGeom>
        </p:spPr>
        <p:txBody>
          <a:bodyPr anchor="t" rtlCol="false" tIns="0" lIns="0" bIns="0" rIns="0">
            <a:spAutoFit/>
          </a:bodyPr>
          <a:lstStyle/>
          <a:p>
            <a:pPr algn="ctr">
              <a:lnSpc>
                <a:spcPts val="2640"/>
              </a:lnSpc>
              <a:spcBef>
                <a:spcPct val="0"/>
              </a:spcBef>
            </a:pPr>
            <a:r>
              <a:rPr lang="en-US" sz="2200">
                <a:solidFill>
                  <a:srgbClr val="000000"/>
                </a:solidFill>
                <a:latin typeface="Quicksand"/>
                <a:ea typeface="Quicksand"/>
                <a:cs typeface="Quicksand"/>
                <a:sym typeface="Quicksand"/>
              </a:rPr>
              <a:t>AppDPContext</a:t>
            </a:r>
          </a:p>
        </p:txBody>
      </p:sp>
      <p:sp>
        <p:nvSpPr>
          <p:cNvPr name="TextBox 10" id="10"/>
          <p:cNvSpPr txBox="true"/>
          <p:nvPr/>
        </p:nvSpPr>
        <p:spPr>
          <a:xfrm rot="0">
            <a:off x="1218116" y="5391549"/>
            <a:ext cx="2830909" cy="333375"/>
          </a:xfrm>
          <a:prstGeom prst="rect">
            <a:avLst/>
          </a:prstGeom>
        </p:spPr>
        <p:txBody>
          <a:bodyPr anchor="t" rtlCol="false" tIns="0" lIns="0" bIns="0" rIns="0">
            <a:spAutoFit/>
          </a:bodyPr>
          <a:lstStyle/>
          <a:p>
            <a:pPr algn="ctr">
              <a:lnSpc>
                <a:spcPts val="2640"/>
              </a:lnSpc>
              <a:spcBef>
                <a:spcPct val="0"/>
              </a:spcBef>
            </a:pPr>
            <a:r>
              <a:rPr lang="en-US" sz="2200">
                <a:solidFill>
                  <a:srgbClr val="000000"/>
                </a:solidFill>
                <a:latin typeface="Quicksand"/>
                <a:ea typeface="Quicksand"/>
                <a:cs typeface="Quicksand"/>
                <a:sym typeface="Quicksand"/>
              </a:rPr>
              <a:t>DPConnectionFactory</a:t>
            </a:r>
          </a:p>
        </p:txBody>
      </p:sp>
      <p:grpSp>
        <p:nvGrpSpPr>
          <p:cNvPr name="Group 11" id="11"/>
          <p:cNvGrpSpPr/>
          <p:nvPr/>
        </p:nvGrpSpPr>
        <p:grpSpPr>
          <a:xfrm rot="-5400000">
            <a:off x="698533" y="1400317"/>
            <a:ext cx="394850" cy="265484"/>
            <a:chOff x="0" y="0"/>
            <a:chExt cx="1930400" cy="1297940"/>
          </a:xfrm>
        </p:grpSpPr>
        <p:sp>
          <p:nvSpPr>
            <p:cNvPr name="Freeform 12" id="12">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13" id="13"/>
          <p:cNvGrpSpPr/>
          <p:nvPr/>
        </p:nvGrpSpPr>
        <p:grpSpPr>
          <a:xfrm rot="-5400000">
            <a:off x="698533" y="5456231"/>
            <a:ext cx="394850" cy="265484"/>
            <a:chOff x="0" y="0"/>
            <a:chExt cx="1930400" cy="1297940"/>
          </a:xfrm>
        </p:grpSpPr>
        <p:sp>
          <p:nvSpPr>
            <p:cNvPr name="Freeform 14" id="14">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434132" y="2785042"/>
            <a:ext cx="7104582" cy="6891444"/>
          </a:xfrm>
          <a:custGeom>
            <a:avLst/>
            <a:gdLst/>
            <a:ahLst/>
            <a:cxnLst/>
            <a:rect r="r" b="b" t="t" l="l"/>
            <a:pathLst>
              <a:path h="6891444" w="7104582">
                <a:moveTo>
                  <a:pt x="0" y="0"/>
                </a:moveTo>
                <a:lnTo>
                  <a:pt x="7104582" y="0"/>
                </a:lnTo>
                <a:lnTo>
                  <a:pt x="7104582" y="6891444"/>
                </a:lnTo>
                <a:lnTo>
                  <a:pt x="0" y="6891444"/>
                </a:lnTo>
                <a:lnTo>
                  <a:pt x="0" y="0"/>
                </a:lnTo>
                <a:close/>
              </a:path>
            </a:pathLst>
          </a:custGeom>
          <a:blipFill>
            <a:blip r:embed="rId2"/>
            <a:stretch>
              <a:fillRect l="0" t="0" r="0" b="0"/>
            </a:stretch>
          </a:blipFill>
        </p:spPr>
      </p:sp>
      <p:sp>
        <p:nvSpPr>
          <p:cNvPr name="Freeform 3" id="3"/>
          <p:cNvSpPr/>
          <p:nvPr/>
        </p:nvSpPr>
        <p:spPr>
          <a:xfrm flipH="false" flipV="false" rot="0">
            <a:off x="7768040" y="4011905"/>
            <a:ext cx="9086230" cy="4131949"/>
          </a:xfrm>
          <a:custGeom>
            <a:avLst/>
            <a:gdLst/>
            <a:ahLst/>
            <a:cxnLst/>
            <a:rect r="r" b="b" t="t" l="l"/>
            <a:pathLst>
              <a:path h="4131949" w="9086230">
                <a:moveTo>
                  <a:pt x="0" y="0"/>
                </a:moveTo>
                <a:lnTo>
                  <a:pt x="9086231" y="0"/>
                </a:lnTo>
                <a:lnTo>
                  <a:pt x="9086231" y="4131949"/>
                </a:lnTo>
                <a:lnTo>
                  <a:pt x="0" y="4131949"/>
                </a:lnTo>
                <a:lnTo>
                  <a:pt x="0" y="0"/>
                </a:lnTo>
                <a:close/>
              </a:path>
            </a:pathLst>
          </a:custGeom>
          <a:blipFill>
            <a:blip r:embed="rId3"/>
            <a:stretch>
              <a:fillRect l="0" t="0" r="-4240" b="0"/>
            </a:stretch>
          </a:blipFill>
        </p:spPr>
      </p:sp>
      <p:sp>
        <p:nvSpPr>
          <p:cNvPr name="TextBox 4" id="4"/>
          <p:cNvSpPr txBox="true"/>
          <p:nvPr/>
        </p:nvSpPr>
        <p:spPr>
          <a:xfrm rot="0">
            <a:off x="268400" y="190086"/>
            <a:ext cx="1520600"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DATA</a:t>
            </a:r>
          </a:p>
        </p:txBody>
      </p:sp>
      <p:sp>
        <p:nvSpPr>
          <p:cNvPr name="TextBox 5" id="5"/>
          <p:cNvSpPr txBox="true"/>
          <p:nvPr/>
        </p:nvSpPr>
        <p:spPr>
          <a:xfrm rot="0">
            <a:off x="847361" y="1914383"/>
            <a:ext cx="1380067" cy="333375"/>
          </a:xfrm>
          <a:prstGeom prst="rect">
            <a:avLst/>
          </a:prstGeom>
        </p:spPr>
        <p:txBody>
          <a:bodyPr anchor="t" rtlCol="false" tIns="0" lIns="0" bIns="0" rIns="0">
            <a:spAutoFit/>
          </a:bodyPr>
          <a:lstStyle/>
          <a:p>
            <a:pPr algn="ctr">
              <a:lnSpc>
                <a:spcPts val="2640"/>
              </a:lnSpc>
              <a:spcBef>
                <a:spcPct val="0"/>
              </a:spcBef>
            </a:pPr>
            <a:r>
              <a:rPr lang="en-US" sz="2200">
                <a:solidFill>
                  <a:srgbClr val="000000"/>
                </a:solidFill>
                <a:latin typeface="Quicksand"/>
                <a:ea typeface="Quicksand"/>
                <a:cs typeface="Quicksand"/>
                <a:sym typeface="Quicksand"/>
              </a:rPr>
              <a:t>DPGeneral</a:t>
            </a:r>
          </a:p>
        </p:txBody>
      </p:sp>
      <p:grpSp>
        <p:nvGrpSpPr>
          <p:cNvPr name="Group 6" id="6"/>
          <p:cNvGrpSpPr/>
          <p:nvPr/>
        </p:nvGrpSpPr>
        <p:grpSpPr>
          <a:xfrm rot="-10800000">
            <a:off x="14321564" y="4021412"/>
            <a:ext cx="7942901" cy="8561970"/>
            <a:chOff x="0" y="0"/>
            <a:chExt cx="1204093"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grpSp>
        <p:nvGrpSpPr>
          <p:cNvPr name="Group 8" id="8"/>
          <p:cNvGrpSpPr/>
          <p:nvPr/>
        </p:nvGrpSpPr>
        <p:grpSpPr>
          <a:xfrm rot="0">
            <a:off x="17259300" y="-299744"/>
            <a:ext cx="2861742" cy="3084786"/>
            <a:chOff x="0" y="0"/>
            <a:chExt cx="1204093" cy="1297940"/>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grpSp>
        <p:nvGrpSpPr>
          <p:cNvPr name="Group 10" id="10"/>
          <p:cNvGrpSpPr/>
          <p:nvPr/>
        </p:nvGrpSpPr>
        <p:grpSpPr>
          <a:xfrm rot="-5400000">
            <a:off x="369450" y="1917591"/>
            <a:ext cx="394850" cy="265484"/>
            <a:chOff x="0" y="0"/>
            <a:chExt cx="1930400" cy="1297940"/>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9948698" y="4011167"/>
            <a:ext cx="7928570" cy="2299285"/>
          </a:xfrm>
          <a:custGeom>
            <a:avLst/>
            <a:gdLst/>
            <a:ahLst/>
            <a:cxnLst/>
            <a:rect r="r" b="b" t="t" l="l"/>
            <a:pathLst>
              <a:path h="2299285" w="7928570">
                <a:moveTo>
                  <a:pt x="0" y="0"/>
                </a:moveTo>
                <a:lnTo>
                  <a:pt x="7928570" y="0"/>
                </a:lnTo>
                <a:lnTo>
                  <a:pt x="7928570" y="2299285"/>
                </a:lnTo>
                <a:lnTo>
                  <a:pt x="0" y="2299285"/>
                </a:lnTo>
                <a:lnTo>
                  <a:pt x="0" y="0"/>
                </a:lnTo>
                <a:close/>
              </a:path>
            </a:pathLst>
          </a:custGeom>
          <a:blipFill>
            <a:blip r:embed="rId2"/>
            <a:stretch>
              <a:fillRect l="0" t="0" r="0" b="0"/>
            </a:stretch>
          </a:blipFill>
        </p:spPr>
      </p:sp>
      <p:grpSp>
        <p:nvGrpSpPr>
          <p:cNvPr name="Group 3" id="3"/>
          <p:cNvGrpSpPr/>
          <p:nvPr/>
        </p:nvGrpSpPr>
        <p:grpSpPr>
          <a:xfrm rot="-10800000">
            <a:off x="16225585" y="0"/>
            <a:ext cx="2067430" cy="4450182"/>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5" id="5"/>
          <p:cNvGrpSpPr/>
          <p:nvPr/>
        </p:nvGrpSpPr>
        <p:grpSpPr>
          <a:xfrm rot="-10800000">
            <a:off x="14321564" y="4021412"/>
            <a:ext cx="7942901" cy="8561970"/>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7" id="7"/>
          <p:cNvSpPr/>
          <p:nvPr/>
        </p:nvSpPr>
        <p:spPr>
          <a:xfrm flipH="false" flipV="false" rot="0">
            <a:off x="-165261" y="1974767"/>
            <a:ext cx="9309261" cy="3421154"/>
          </a:xfrm>
          <a:custGeom>
            <a:avLst/>
            <a:gdLst/>
            <a:ahLst/>
            <a:cxnLst/>
            <a:rect r="r" b="b" t="t" l="l"/>
            <a:pathLst>
              <a:path h="3421154" w="9309261">
                <a:moveTo>
                  <a:pt x="0" y="0"/>
                </a:moveTo>
                <a:lnTo>
                  <a:pt x="9309261" y="0"/>
                </a:lnTo>
                <a:lnTo>
                  <a:pt x="9309261" y="3421154"/>
                </a:lnTo>
                <a:lnTo>
                  <a:pt x="0" y="3421154"/>
                </a:lnTo>
                <a:lnTo>
                  <a:pt x="0" y="0"/>
                </a:lnTo>
                <a:close/>
              </a:path>
            </a:pathLst>
          </a:custGeom>
          <a:blipFill>
            <a:blip r:embed="rId3"/>
            <a:stretch>
              <a:fillRect l="0" t="0" r="0" b="0"/>
            </a:stretch>
          </a:blipFill>
        </p:spPr>
      </p:sp>
      <p:sp>
        <p:nvSpPr>
          <p:cNvPr name="Freeform 8" id="8"/>
          <p:cNvSpPr/>
          <p:nvPr/>
        </p:nvSpPr>
        <p:spPr>
          <a:xfrm flipH="false" flipV="false" rot="0">
            <a:off x="-426902" y="6584772"/>
            <a:ext cx="9832542" cy="3625750"/>
          </a:xfrm>
          <a:custGeom>
            <a:avLst/>
            <a:gdLst/>
            <a:ahLst/>
            <a:cxnLst/>
            <a:rect r="r" b="b" t="t" l="l"/>
            <a:pathLst>
              <a:path h="3625750" w="9832542">
                <a:moveTo>
                  <a:pt x="0" y="0"/>
                </a:moveTo>
                <a:lnTo>
                  <a:pt x="9832542" y="0"/>
                </a:lnTo>
                <a:lnTo>
                  <a:pt x="9832542" y="3625750"/>
                </a:lnTo>
                <a:lnTo>
                  <a:pt x="0" y="3625750"/>
                </a:lnTo>
                <a:lnTo>
                  <a:pt x="0" y="0"/>
                </a:lnTo>
                <a:close/>
              </a:path>
            </a:pathLst>
          </a:custGeom>
          <a:blipFill>
            <a:blip r:embed="rId4"/>
            <a:stretch>
              <a:fillRect l="0" t="0" r="0" b="0"/>
            </a:stretch>
          </a:blipFill>
        </p:spPr>
      </p:sp>
      <p:sp>
        <p:nvSpPr>
          <p:cNvPr name="TextBox 9" id="9"/>
          <p:cNvSpPr txBox="true"/>
          <p:nvPr/>
        </p:nvSpPr>
        <p:spPr>
          <a:xfrm rot="0">
            <a:off x="0" y="190086"/>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Globals</a:t>
            </a:r>
          </a:p>
        </p:txBody>
      </p:sp>
      <p:sp>
        <p:nvSpPr>
          <p:cNvPr name="TextBox 10" id="10"/>
          <p:cNvSpPr txBox="true"/>
          <p:nvPr/>
        </p:nvSpPr>
        <p:spPr>
          <a:xfrm rot="0">
            <a:off x="719648" y="1480946"/>
            <a:ext cx="1612768" cy="333375"/>
          </a:xfrm>
          <a:prstGeom prst="rect">
            <a:avLst/>
          </a:prstGeom>
        </p:spPr>
        <p:txBody>
          <a:bodyPr anchor="t" rtlCol="false" tIns="0" lIns="0" bIns="0" rIns="0">
            <a:spAutoFit/>
          </a:bodyPr>
          <a:lstStyle/>
          <a:p>
            <a:pPr algn="ctr">
              <a:lnSpc>
                <a:spcPts val="2640"/>
              </a:lnSpc>
              <a:spcBef>
                <a:spcPct val="0"/>
              </a:spcBef>
            </a:pPr>
            <a:r>
              <a:rPr lang="en-US" sz="2200">
                <a:solidFill>
                  <a:srgbClr val="000000"/>
                </a:solidFill>
                <a:latin typeface="Quicksand"/>
                <a:ea typeface="Quicksand"/>
                <a:cs typeface="Quicksand"/>
                <a:sym typeface="Quicksand"/>
              </a:rPr>
              <a:t>ArtistsCache</a:t>
            </a:r>
          </a:p>
        </p:txBody>
      </p:sp>
      <p:sp>
        <p:nvSpPr>
          <p:cNvPr name="TextBox 11" id="11"/>
          <p:cNvSpPr txBox="true"/>
          <p:nvPr/>
        </p:nvSpPr>
        <p:spPr>
          <a:xfrm rot="0">
            <a:off x="719648" y="6055877"/>
            <a:ext cx="2021152" cy="415290"/>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Quicksand"/>
                <a:ea typeface="Quicksand"/>
                <a:cs typeface="Quicksand"/>
                <a:sym typeface="Quicksand"/>
              </a:rPr>
              <a:t>PlaylistsCache</a:t>
            </a:r>
          </a:p>
        </p:txBody>
      </p:sp>
      <p:sp>
        <p:nvSpPr>
          <p:cNvPr name="TextBox 12" id="12"/>
          <p:cNvSpPr txBox="true"/>
          <p:nvPr/>
        </p:nvSpPr>
        <p:spPr>
          <a:xfrm rot="0">
            <a:off x="6740183" y="3447350"/>
            <a:ext cx="7928570" cy="415290"/>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Quicksand"/>
                <a:ea typeface="Quicksand"/>
                <a:cs typeface="Quicksand"/>
                <a:sym typeface="Quicksand"/>
              </a:rPr>
              <a:t>SongCache</a:t>
            </a:r>
          </a:p>
        </p:txBody>
      </p:sp>
      <p:grpSp>
        <p:nvGrpSpPr>
          <p:cNvPr name="Group 13" id="13"/>
          <p:cNvGrpSpPr/>
          <p:nvPr/>
        </p:nvGrpSpPr>
        <p:grpSpPr>
          <a:xfrm rot="-5400000">
            <a:off x="90949" y="1545629"/>
            <a:ext cx="394850" cy="265484"/>
            <a:chOff x="0" y="0"/>
            <a:chExt cx="1930400" cy="1297940"/>
          </a:xfrm>
        </p:grpSpPr>
        <p:sp>
          <p:nvSpPr>
            <p:cNvPr name="Freeform 14" id="14">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15" id="15"/>
          <p:cNvGrpSpPr/>
          <p:nvPr/>
        </p:nvGrpSpPr>
        <p:grpSpPr>
          <a:xfrm rot="-5400000">
            <a:off x="9373477" y="3569183"/>
            <a:ext cx="394850" cy="265484"/>
            <a:chOff x="0" y="0"/>
            <a:chExt cx="1930400" cy="1297940"/>
          </a:xfrm>
        </p:grpSpPr>
        <p:sp>
          <p:nvSpPr>
            <p:cNvPr name="Freeform 16" id="16">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17" id="17"/>
          <p:cNvGrpSpPr/>
          <p:nvPr/>
        </p:nvGrpSpPr>
        <p:grpSpPr>
          <a:xfrm rot="-5400000">
            <a:off x="90949" y="6159355"/>
            <a:ext cx="394850" cy="265484"/>
            <a:chOff x="0" y="0"/>
            <a:chExt cx="1930400" cy="1297940"/>
          </a:xfrm>
        </p:grpSpPr>
        <p:sp>
          <p:nvSpPr>
            <p:cNvPr name="Freeform 18" id="18">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9432263" y="2369123"/>
            <a:ext cx="8855737" cy="6899960"/>
          </a:xfrm>
          <a:custGeom>
            <a:avLst/>
            <a:gdLst/>
            <a:ahLst/>
            <a:cxnLst/>
            <a:rect r="r" b="b" t="t" l="l"/>
            <a:pathLst>
              <a:path h="6899960" w="8855737">
                <a:moveTo>
                  <a:pt x="0" y="0"/>
                </a:moveTo>
                <a:lnTo>
                  <a:pt x="8855737" y="0"/>
                </a:lnTo>
                <a:lnTo>
                  <a:pt x="8855737" y="6899961"/>
                </a:lnTo>
                <a:lnTo>
                  <a:pt x="0" y="6899961"/>
                </a:lnTo>
                <a:lnTo>
                  <a:pt x="0" y="0"/>
                </a:lnTo>
                <a:close/>
              </a:path>
            </a:pathLst>
          </a:custGeom>
          <a:blipFill>
            <a:blip r:embed="rId2"/>
            <a:stretch>
              <a:fillRect l="-6155" t="0" r="-6155" b="0"/>
            </a:stretch>
          </a:blipFill>
        </p:spPr>
      </p:sp>
      <p:grpSp>
        <p:nvGrpSpPr>
          <p:cNvPr name="Group 3" id="3"/>
          <p:cNvGrpSpPr/>
          <p:nvPr/>
        </p:nvGrpSpPr>
        <p:grpSpPr>
          <a:xfrm rot="-10800000">
            <a:off x="16363093" y="-153425"/>
            <a:ext cx="2067430" cy="4450182"/>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5" id="5"/>
          <p:cNvGrpSpPr/>
          <p:nvPr/>
        </p:nvGrpSpPr>
        <p:grpSpPr>
          <a:xfrm rot="-10800000">
            <a:off x="14321564" y="4021412"/>
            <a:ext cx="7942901" cy="8561970"/>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7" id="7"/>
          <p:cNvSpPr/>
          <p:nvPr/>
        </p:nvSpPr>
        <p:spPr>
          <a:xfrm flipH="false" flipV="false" rot="0">
            <a:off x="-434034" y="2369123"/>
            <a:ext cx="9578034" cy="6896184"/>
          </a:xfrm>
          <a:custGeom>
            <a:avLst/>
            <a:gdLst/>
            <a:ahLst/>
            <a:cxnLst/>
            <a:rect r="r" b="b" t="t" l="l"/>
            <a:pathLst>
              <a:path h="6896184" w="9578034">
                <a:moveTo>
                  <a:pt x="0" y="0"/>
                </a:moveTo>
                <a:lnTo>
                  <a:pt x="9578034" y="0"/>
                </a:lnTo>
                <a:lnTo>
                  <a:pt x="9578034" y="6896185"/>
                </a:lnTo>
                <a:lnTo>
                  <a:pt x="0" y="6896185"/>
                </a:lnTo>
                <a:lnTo>
                  <a:pt x="0" y="0"/>
                </a:lnTo>
                <a:close/>
              </a:path>
            </a:pathLst>
          </a:custGeom>
          <a:blipFill>
            <a:blip r:embed="rId3"/>
            <a:stretch>
              <a:fillRect l="0" t="0" r="0" b="0"/>
            </a:stretch>
          </a:blipFill>
        </p:spPr>
      </p:sp>
      <p:sp>
        <p:nvSpPr>
          <p:cNvPr name="TextBox 8" id="8"/>
          <p:cNvSpPr txBox="true"/>
          <p:nvPr/>
        </p:nvSpPr>
        <p:spPr>
          <a:xfrm rot="0">
            <a:off x="0" y="190086"/>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Helper</a:t>
            </a:r>
          </a:p>
        </p:txBody>
      </p:sp>
      <p:sp>
        <p:nvSpPr>
          <p:cNvPr name="TextBox 9" id="9"/>
          <p:cNvSpPr txBox="true"/>
          <p:nvPr/>
        </p:nvSpPr>
        <p:spPr>
          <a:xfrm rot="0">
            <a:off x="677713" y="1655035"/>
            <a:ext cx="701974" cy="416631"/>
          </a:xfrm>
          <a:prstGeom prst="rect">
            <a:avLst/>
          </a:prstGeom>
        </p:spPr>
        <p:txBody>
          <a:bodyPr anchor="t" rtlCol="false" tIns="0" lIns="0" bIns="0" rIns="0">
            <a:spAutoFit/>
          </a:bodyPr>
          <a:lstStyle/>
          <a:p>
            <a:pPr algn="ctr">
              <a:lnSpc>
                <a:spcPts val="3374"/>
              </a:lnSpc>
              <a:spcBef>
                <a:spcPct val="0"/>
              </a:spcBef>
            </a:pPr>
            <a:r>
              <a:rPr lang="en-US" sz="2812">
                <a:solidFill>
                  <a:srgbClr val="000000"/>
                </a:solidFill>
                <a:latin typeface="Quicksand"/>
                <a:ea typeface="Quicksand"/>
                <a:cs typeface="Quicksand"/>
                <a:sym typeface="Quicksand"/>
              </a:rPr>
              <a:t>Utils</a:t>
            </a:r>
          </a:p>
        </p:txBody>
      </p:sp>
      <p:grpSp>
        <p:nvGrpSpPr>
          <p:cNvPr name="Group 10" id="10"/>
          <p:cNvGrpSpPr/>
          <p:nvPr/>
        </p:nvGrpSpPr>
        <p:grpSpPr>
          <a:xfrm rot="-5400000">
            <a:off x="191924" y="1740756"/>
            <a:ext cx="350498" cy="235664"/>
            <a:chOff x="0" y="0"/>
            <a:chExt cx="1930400" cy="1297940"/>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9441934" y="1760470"/>
            <a:ext cx="8684337" cy="3940518"/>
          </a:xfrm>
          <a:custGeom>
            <a:avLst/>
            <a:gdLst/>
            <a:ahLst/>
            <a:cxnLst/>
            <a:rect r="r" b="b" t="t" l="l"/>
            <a:pathLst>
              <a:path h="3940518" w="8684337">
                <a:moveTo>
                  <a:pt x="0" y="0"/>
                </a:moveTo>
                <a:lnTo>
                  <a:pt x="8684336" y="0"/>
                </a:lnTo>
                <a:lnTo>
                  <a:pt x="8684336" y="3940518"/>
                </a:lnTo>
                <a:lnTo>
                  <a:pt x="0" y="3940518"/>
                </a:lnTo>
                <a:lnTo>
                  <a:pt x="0" y="0"/>
                </a:lnTo>
                <a:close/>
              </a:path>
            </a:pathLst>
          </a:custGeom>
          <a:blipFill>
            <a:blip r:embed="rId2"/>
            <a:stretch>
              <a:fillRect l="0" t="0" r="0" b="0"/>
            </a:stretch>
          </a:blipFill>
        </p:spPr>
      </p:sp>
      <p:grpSp>
        <p:nvGrpSpPr>
          <p:cNvPr name="Group 3" id="3"/>
          <p:cNvGrpSpPr/>
          <p:nvPr/>
        </p:nvGrpSpPr>
        <p:grpSpPr>
          <a:xfrm rot="-10800000">
            <a:off x="16225585" y="0"/>
            <a:ext cx="2067430" cy="4450182"/>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
        <p:nvSpPr>
          <p:cNvPr name="Freeform 5" id="5"/>
          <p:cNvSpPr/>
          <p:nvPr/>
        </p:nvSpPr>
        <p:spPr>
          <a:xfrm flipH="false" flipV="false" rot="0">
            <a:off x="9441934" y="6388954"/>
            <a:ext cx="6626641" cy="3826885"/>
          </a:xfrm>
          <a:custGeom>
            <a:avLst/>
            <a:gdLst/>
            <a:ahLst/>
            <a:cxnLst/>
            <a:rect r="r" b="b" t="t" l="l"/>
            <a:pathLst>
              <a:path h="3826885" w="6626641">
                <a:moveTo>
                  <a:pt x="0" y="0"/>
                </a:moveTo>
                <a:lnTo>
                  <a:pt x="6626641" y="0"/>
                </a:lnTo>
                <a:lnTo>
                  <a:pt x="6626641" y="3826886"/>
                </a:lnTo>
                <a:lnTo>
                  <a:pt x="0" y="3826886"/>
                </a:lnTo>
                <a:lnTo>
                  <a:pt x="0" y="0"/>
                </a:lnTo>
                <a:close/>
              </a:path>
            </a:pathLst>
          </a:custGeom>
          <a:blipFill>
            <a:blip r:embed="rId3"/>
            <a:stretch>
              <a:fillRect l="0" t="0" r="0" b="0"/>
            </a:stretch>
          </a:blipFill>
        </p:spPr>
      </p:sp>
      <p:grpSp>
        <p:nvGrpSpPr>
          <p:cNvPr name="Group 6" id="6"/>
          <p:cNvGrpSpPr/>
          <p:nvPr/>
        </p:nvGrpSpPr>
        <p:grpSpPr>
          <a:xfrm rot="-10800000">
            <a:off x="14321564" y="4021412"/>
            <a:ext cx="7942901" cy="8561970"/>
            <a:chOff x="0" y="0"/>
            <a:chExt cx="1204093"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8" id="8"/>
          <p:cNvSpPr/>
          <p:nvPr/>
        </p:nvSpPr>
        <p:spPr>
          <a:xfrm flipH="false" flipV="false" rot="0">
            <a:off x="195537" y="1761740"/>
            <a:ext cx="8948463" cy="3948509"/>
          </a:xfrm>
          <a:custGeom>
            <a:avLst/>
            <a:gdLst/>
            <a:ahLst/>
            <a:cxnLst/>
            <a:rect r="r" b="b" t="t" l="l"/>
            <a:pathLst>
              <a:path h="3948509" w="8948463">
                <a:moveTo>
                  <a:pt x="0" y="0"/>
                </a:moveTo>
                <a:lnTo>
                  <a:pt x="8948463" y="0"/>
                </a:lnTo>
                <a:lnTo>
                  <a:pt x="8948463" y="3948509"/>
                </a:lnTo>
                <a:lnTo>
                  <a:pt x="0" y="3948509"/>
                </a:lnTo>
                <a:lnTo>
                  <a:pt x="0" y="0"/>
                </a:lnTo>
                <a:close/>
              </a:path>
            </a:pathLst>
          </a:custGeom>
          <a:blipFill>
            <a:blip r:embed="rId4"/>
            <a:stretch>
              <a:fillRect l="0" t="0" r="0" b="0"/>
            </a:stretch>
          </a:blipFill>
        </p:spPr>
      </p:sp>
      <p:sp>
        <p:nvSpPr>
          <p:cNvPr name="Freeform 9" id="9"/>
          <p:cNvSpPr/>
          <p:nvPr/>
        </p:nvSpPr>
        <p:spPr>
          <a:xfrm flipH="false" flipV="false" rot="0">
            <a:off x="2670677" y="6382568"/>
            <a:ext cx="6473323" cy="3804729"/>
          </a:xfrm>
          <a:custGeom>
            <a:avLst/>
            <a:gdLst/>
            <a:ahLst/>
            <a:cxnLst/>
            <a:rect r="r" b="b" t="t" l="l"/>
            <a:pathLst>
              <a:path h="3804729" w="6473323">
                <a:moveTo>
                  <a:pt x="0" y="0"/>
                </a:moveTo>
                <a:lnTo>
                  <a:pt x="6473323" y="0"/>
                </a:lnTo>
                <a:lnTo>
                  <a:pt x="6473323" y="3804728"/>
                </a:lnTo>
                <a:lnTo>
                  <a:pt x="0" y="3804728"/>
                </a:lnTo>
                <a:lnTo>
                  <a:pt x="0" y="0"/>
                </a:lnTo>
                <a:close/>
              </a:path>
            </a:pathLst>
          </a:custGeom>
          <a:blipFill>
            <a:blip r:embed="rId5"/>
            <a:stretch>
              <a:fillRect l="0" t="0" r="0" b="0"/>
            </a:stretch>
          </a:blipFill>
        </p:spPr>
      </p:sp>
      <p:sp>
        <p:nvSpPr>
          <p:cNvPr name="TextBox 10" id="10"/>
          <p:cNvSpPr txBox="true"/>
          <p:nvPr/>
        </p:nvSpPr>
        <p:spPr>
          <a:xfrm rot="0">
            <a:off x="0" y="190086"/>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Models</a:t>
            </a:r>
          </a:p>
        </p:txBody>
      </p:sp>
      <p:sp>
        <p:nvSpPr>
          <p:cNvPr name="TextBox 11" id="11"/>
          <p:cNvSpPr txBox="true"/>
          <p:nvPr/>
        </p:nvSpPr>
        <p:spPr>
          <a:xfrm rot="0">
            <a:off x="766356" y="1261042"/>
            <a:ext cx="799703" cy="333375"/>
          </a:xfrm>
          <a:prstGeom prst="rect">
            <a:avLst/>
          </a:prstGeom>
        </p:spPr>
        <p:txBody>
          <a:bodyPr anchor="t" rtlCol="false" tIns="0" lIns="0" bIns="0" rIns="0">
            <a:spAutoFit/>
          </a:bodyPr>
          <a:lstStyle/>
          <a:p>
            <a:pPr algn="ctr">
              <a:lnSpc>
                <a:spcPts val="2640"/>
              </a:lnSpc>
              <a:spcBef>
                <a:spcPct val="0"/>
              </a:spcBef>
            </a:pPr>
            <a:r>
              <a:rPr lang="en-US" sz="2200">
                <a:solidFill>
                  <a:srgbClr val="000000"/>
                </a:solidFill>
                <a:latin typeface="Quicksand"/>
                <a:ea typeface="Quicksand"/>
                <a:cs typeface="Quicksand"/>
                <a:sym typeface="Quicksand"/>
              </a:rPr>
              <a:t>Artists</a:t>
            </a:r>
          </a:p>
        </p:txBody>
      </p:sp>
      <p:sp>
        <p:nvSpPr>
          <p:cNvPr name="TextBox 12" id="12"/>
          <p:cNvSpPr txBox="true"/>
          <p:nvPr/>
        </p:nvSpPr>
        <p:spPr>
          <a:xfrm rot="0">
            <a:off x="2719327" y="5967278"/>
            <a:ext cx="1939264" cy="415290"/>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Quicksand"/>
                <a:ea typeface="Quicksand"/>
                <a:cs typeface="Quicksand"/>
                <a:sym typeface="Quicksand"/>
              </a:rPr>
              <a:t>Playlists Song</a:t>
            </a:r>
          </a:p>
        </p:txBody>
      </p:sp>
      <p:sp>
        <p:nvSpPr>
          <p:cNvPr name="TextBox 13" id="13"/>
          <p:cNvSpPr txBox="true"/>
          <p:nvPr/>
        </p:nvSpPr>
        <p:spPr>
          <a:xfrm rot="0">
            <a:off x="6235486" y="1222942"/>
            <a:ext cx="7928570" cy="372745"/>
          </a:xfrm>
          <a:prstGeom prst="rect">
            <a:avLst/>
          </a:prstGeom>
        </p:spPr>
        <p:txBody>
          <a:bodyPr anchor="t" rtlCol="false" tIns="0" lIns="0" bIns="0" rIns="0">
            <a:spAutoFit/>
          </a:bodyPr>
          <a:lstStyle/>
          <a:p>
            <a:pPr algn="ctr">
              <a:lnSpc>
                <a:spcPts val="3080"/>
              </a:lnSpc>
              <a:spcBef>
                <a:spcPct val="0"/>
              </a:spcBef>
            </a:pPr>
            <a:r>
              <a:rPr lang="en-US" sz="2200">
                <a:solidFill>
                  <a:srgbClr val="000000"/>
                </a:solidFill>
                <a:latin typeface="Quicksand"/>
                <a:ea typeface="Quicksand"/>
                <a:cs typeface="Quicksand"/>
                <a:sym typeface="Quicksand"/>
              </a:rPr>
              <a:t>Playlist</a:t>
            </a:r>
          </a:p>
        </p:txBody>
      </p:sp>
      <p:sp>
        <p:nvSpPr>
          <p:cNvPr name="TextBox 14" id="14"/>
          <p:cNvSpPr txBox="true"/>
          <p:nvPr/>
        </p:nvSpPr>
        <p:spPr>
          <a:xfrm rot="0">
            <a:off x="6235486" y="6016209"/>
            <a:ext cx="7928570" cy="372745"/>
          </a:xfrm>
          <a:prstGeom prst="rect">
            <a:avLst/>
          </a:prstGeom>
        </p:spPr>
        <p:txBody>
          <a:bodyPr anchor="t" rtlCol="false" tIns="0" lIns="0" bIns="0" rIns="0">
            <a:spAutoFit/>
          </a:bodyPr>
          <a:lstStyle/>
          <a:p>
            <a:pPr algn="ctr">
              <a:lnSpc>
                <a:spcPts val="3080"/>
              </a:lnSpc>
              <a:spcBef>
                <a:spcPct val="0"/>
              </a:spcBef>
            </a:pPr>
            <a:r>
              <a:rPr lang="en-US" sz="2200">
                <a:solidFill>
                  <a:srgbClr val="000000"/>
                </a:solidFill>
                <a:latin typeface="Quicksand"/>
                <a:ea typeface="Quicksand"/>
                <a:cs typeface="Quicksand"/>
                <a:sym typeface="Quicksand"/>
              </a:rPr>
              <a:t>Song</a:t>
            </a:r>
          </a:p>
        </p:txBody>
      </p:sp>
      <p:grpSp>
        <p:nvGrpSpPr>
          <p:cNvPr name="Group 15" id="15"/>
          <p:cNvGrpSpPr/>
          <p:nvPr/>
        </p:nvGrpSpPr>
        <p:grpSpPr>
          <a:xfrm rot="-5400000">
            <a:off x="297763" y="1301336"/>
            <a:ext cx="350498" cy="235664"/>
            <a:chOff x="0" y="0"/>
            <a:chExt cx="1930400" cy="1297940"/>
          </a:xfrm>
        </p:grpSpPr>
        <p:sp>
          <p:nvSpPr>
            <p:cNvPr name="Freeform 16" id="16">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17" id="17"/>
          <p:cNvGrpSpPr/>
          <p:nvPr/>
        </p:nvGrpSpPr>
        <p:grpSpPr>
          <a:xfrm rot="-5400000">
            <a:off x="9384516" y="6111726"/>
            <a:ext cx="350498" cy="235664"/>
            <a:chOff x="0" y="0"/>
            <a:chExt cx="1930400" cy="1297940"/>
          </a:xfrm>
        </p:grpSpPr>
        <p:sp>
          <p:nvSpPr>
            <p:cNvPr name="Freeform 18" id="18">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19" id="19"/>
          <p:cNvGrpSpPr/>
          <p:nvPr/>
        </p:nvGrpSpPr>
        <p:grpSpPr>
          <a:xfrm rot="-5400000">
            <a:off x="2377596" y="6095873"/>
            <a:ext cx="350498" cy="235664"/>
            <a:chOff x="0" y="0"/>
            <a:chExt cx="1930400" cy="1297940"/>
          </a:xfrm>
        </p:grpSpPr>
        <p:sp>
          <p:nvSpPr>
            <p:cNvPr name="Freeform 20" id="20">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21" id="21"/>
          <p:cNvGrpSpPr/>
          <p:nvPr/>
        </p:nvGrpSpPr>
        <p:grpSpPr>
          <a:xfrm rot="-5400000">
            <a:off x="9384516" y="1318459"/>
            <a:ext cx="350498" cy="235664"/>
            <a:chOff x="0" y="0"/>
            <a:chExt cx="1930400" cy="1297940"/>
          </a:xfrm>
        </p:grpSpPr>
        <p:sp>
          <p:nvSpPr>
            <p:cNvPr name="Freeform 22" id="22">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4796241" y="1524188"/>
            <a:ext cx="6911668" cy="8762812"/>
          </a:xfrm>
          <a:custGeom>
            <a:avLst/>
            <a:gdLst/>
            <a:ahLst/>
            <a:cxnLst/>
            <a:rect r="r" b="b" t="t" l="l"/>
            <a:pathLst>
              <a:path h="8762812" w="6911668">
                <a:moveTo>
                  <a:pt x="0" y="0"/>
                </a:moveTo>
                <a:lnTo>
                  <a:pt x="6911668" y="0"/>
                </a:lnTo>
                <a:lnTo>
                  <a:pt x="6911668" y="8762812"/>
                </a:lnTo>
                <a:lnTo>
                  <a:pt x="0" y="8762812"/>
                </a:lnTo>
                <a:lnTo>
                  <a:pt x="0" y="0"/>
                </a:lnTo>
                <a:close/>
              </a:path>
            </a:pathLst>
          </a:custGeom>
          <a:blipFill>
            <a:blip r:embed="rId2"/>
            <a:stretch>
              <a:fillRect l="0" t="0" r="0" b="0"/>
            </a:stretch>
          </a:blipFill>
        </p:spPr>
      </p:sp>
      <p:sp>
        <p:nvSpPr>
          <p:cNvPr name="TextBox 3" id="3"/>
          <p:cNvSpPr txBox="true"/>
          <p:nvPr/>
        </p:nvSpPr>
        <p:spPr>
          <a:xfrm rot="0">
            <a:off x="0" y="190086"/>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Services</a:t>
            </a:r>
          </a:p>
        </p:txBody>
      </p:sp>
      <p:sp>
        <p:nvSpPr>
          <p:cNvPr name="TextBox 4" id="4"/>
          <p:cNvSpPr txBox="true"/>
          <p:nvPr/>
        </p:nvSpPr>
        <p:spPr>
          <a:xfrm rot="0">
            <a:off x="4914073" y="969679"/>
            <a:ext cx="2670677" cy="372847"/>
          </a:xfrm>
          <a:prstGeom prst="rect">
            <a:avLst/>
          </a:prstGeom>
        </p:spPr>
        <p:txBody>
          <a:bodyPr anchor="t" rtlCol="false" tIns="0" lIns="0" bIns="0" rIns="0">
            <a:spAutoFit/>
          </a:bodyPr>
          <a:lstStyle/>
          <a:p>
            <a:pPr algn="ctr">
              <a:lnSpc>
                <a:spcPts val="2877"/>
              </a:lnSpc>
              <a:spcBef>
                <a:spcPct val="0"/>
              </a:spcBef>
            </a:pPr>
            <a:r>
              <a:rPr lang="en-US" sz="2397">
                <a:solidFill>
                  <a:srgbClr val="000000"/>
                </a:solidFill>
                <a:latin typeface="Quicksand"/>
                <a:ea typeface="Quicksand"/>
                <a:cs typeface="Quicksand"/>
                <a:sym typeface="Quicksand"/>
              </a:rPr>
              <a:t>ArtistsServices</a:t>
            </a:r>
          </a:p>
        </p:txBody>
      </p:sp>
      <p:grpSp>
        <p:nvGrpSpPr>
          <p:cNvPr name="Group 5" id="5"/>
          <p:cNvGrpSpPr/>
          <p:nvPr/>
        </p:nvGrpSpPr>
        <p:grpSpPr>
          <a:xfrm rot="-10800000">
            <a:off x="16225585" y="0"/>
            <a:ext cx="2067430" cy="4450182"/>
            <a:chOff x="0" y="0"/>
            <a:chExt cx="5355113" cy="11526982"/>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7" id="7"/>
          <p:cNvGrpSpPr/>
          <p:nvPr/>
        </p:nvGrpSpPr>
        <p:grpSpPr>
          <a:xfrm rot="-5400000">
            <a:off x="4738824" y="1036621"/>
            <a:ext cx="350498" cy="235664"/>
            <a:chOff x="0" y="0"/>
            <a:chExt cx="1930400" cy="1297940"/>
          </a:xfrm>
        </p:grpSpPr>
        <p:sp>
          <p:nvSpPr>
            <p:cNvPr name="Freeform 8" id="8">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8447119" y="2635552"/>
            <a:ext cx="8812181" cy="6774364"/>
          </a:xfrm>
          <a:custGeom>
            <a:avLst/>
            <a:gdLst/>
            <a:ahLst/>
            <a:cxnLst/>
            <a:rect r="r" b="b" t="t" l="l"/>
            <a:pathLst>
              <a:path h="6774364" w="8812181">
                <a:moveTo>
                  <a:pt x="0" y="0"/>
                </a:moveTo>
                <a:lnTo>
                  <a:pt x="8812181" y="0"/>
                </a:lnTo>
                <a:lnTo>
                  <a:pt x="8812181" y="6774364"/>
                </a:lnTo>
                <a:lnTo>
                  <a:pt x="0" y="6774364"/>
                </a:lnTo>
                <a:lnTo>
                  <a:pt x="0" y="0"/>
                </a:lnTo>
                <a:close/>
              </a:path>
            </a:pathLst>
          </a:custGeom>
          <a:blipFill>
            <a:blip r:embed="rId2"/>
            <a:stretch>
              <a:fillRect l="0" t="0" r="0" b="0"/>
            </a:stretch>
          </a:blipFill>
        </p:spPr>
      </p:sp>
      <p:grpSp>
        <p:nvGrpSpPr>
          <p:cNvPr name="Group 3" id="3"/>
          <p:cNvGrpSpPr/>
          <p:nvPr/>
        </p:nvGrpSpPr>
        <p:grpSpPr>
          <a:xfrm rot="-10800000">
            <a:off x="16225585" y="0"/>
            <a:ext cx="2067430" cy="4450182"/>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5" id="5"/>
          <p:cNvGrpSpPr/>
          <p:nvPr/>
        </p:nvGrpSpPr>
        <p:grpSpPr>
          <a:xfrm rot="-10800000">
            <a:off x="14321564" y="4021412"/>
            <a:ext cx="7942901" cy="8561970"/>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TextBox 7" id="7"/>
          <p:cNvSpPr txBox="true"/>
          <p:nvPr/>
        </p:nvSpPr>
        <p:spPr>
          <a:xfrm rot="0">
            <a:off x="0" y="190086"/>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Services</a:t>
            </a:r>
          </a:p>
        </p:txBody>
      </p:sp>
      <p:sp>
        <p:nvSpPr>
          <p:cNvPr name="TextBox 8" id="8"/>
          <p:cNvSpPr txBox="true"/>
          <p:nvPr/>
        </p:nvSpPr>
        <p:spPr>
          <a:xfrm rot="0">
            <a:off x="-1886871" y="1711665"/>
            <a:ext cx="7928570" cy="372745"/>
          </a:xfrm>
          <a:prstGeom prst="rect">
            <a:avLst/>
          </a:prstGeom>
        </p:spPr>
        <p:txBody>
          <a:bodyPr anchor="t" rtlCol="false" tIns="0" lIns="0" bIns="0" rIns="0">
            <a:spAutoFit/>
          </a:bodyPr>
          <a:lstStyle/>
          <a:p>
            <a:pPr algn="ctr">
              <a:lnSpc>
                <a:spcPts val="3080"/>
              </a:lnSpc>
              <a:spcBef>
                <a:spcPct val="0"/>
              </a:spcBef>
            </a:pPr>
            <a:r>
              <a:rPr lang="en-US" sz="2200">
                <a:solidFill>
                  <a:srgbClr val="000000"/>
                </a:solidFill>
                <a:latin typeface="Quicksand"/>
                <a:ea typeface="Quicksand"/>
                <a:cs typeface="Quicksand"/>
                <a:sym typeface="Quicksand"/>
              </a:rPr>
              <a:t>PlaylistServices</a:t>
            </a:r>
          </a:p>
        </p:txBody>
      </p:sp>
      <p:sp>
        <p:nvSpPr>
          <p:cNvPr name="Freeform 9" id="9"/>
          <p:cNvSpPr/>
          <p:nvPr/>
        </p:nvSpPr>
        <p:spPr>
          <a:xfrm flipH="false" flipV="false" rot="0">
            <a:off x="561146" y="2635552"/>
            <a:ext cx="7660768" cy="7595286"/>
          </a:xfrm>
          <a:custGeom>
            <a:avLst/>
            <a:gdLst/>
            <a:ahLst/>
            <a:cxnLst/>
            <a:rect r="r" b="b" t="t" l="l"/>
            <a:pathLst>
              <a:path h="7595286" w="7660768">
                <a:moveTo>
                  <a:pt x="0" y="0"/>
                </a:moveTo>
                <a:lnTo>
                  <a:pt x="7660767" y="0"/>
                </a:lnTo>
                <a:lnTo>
                  <a:pt x="7660767" y="7595287"/>
                </a:lnTo>
                <a:lnTo>
                  <a:pt x="0" y="7595287"/>
                </a:lnTo>
                <a:lnTo>
                  <a:pt x="0" y="0"/>
                </a:lnTo>
                <a:close/>
              </a:path>
            </a:pathLst>
          </a:custGeom>
          <a:blipFill>
            <a:blip r:embed="rId3"/>
            <a:stretch>
              <a:fillRect l="0" t="0" r="-12665" b="0"/>
            </a:stretch>
          </a:blipFill>
        </p:spPr>
      </p:sp>
      <p:grpSp>
        <p:nvGrpSpPr>
          <p:cNvPr name="Group 10" id="10"/>
          <p:cNvGrpSpPr/>
          <p:nvPr/>
        </p:nvGrpSpPr>
        <p:grpSpPr>
          <a:xfrm rot="-5400000">
            <a:off x="503729" y="1799256"/>
            <a:ext cx="350498" cy="235664"/>
            <a:chOff x="0" y="0"/>
            <a:chExt cx="1930400" cy="1297940"/>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5062490" y="1761421"/>
            <a:ext cx="7065573" cy="8525579"/>
          </a:xfrm>
          <a:custGeom>
            <a:avLst/>
            <a:gdLst/>
            <a:ahLst/>
            <a:cxnLst/>
            <a:rect r="r" b="b" t="t" l="l"/>
            <a:pathLst>
              <a:path h="8525579" w="7065573">
                <a:moveTo>
                  <a:pt x="0" y="0"/>
                </a:moveTo>
                <a:lnTo>
                  <a:pt x="7065574" y="0"/>
                </a:lnTo>
                <a:lnTo>
                  <a:pt x="7065574" y="8525579"/>
                </a:lnTo>
                <a:lnTo>
                  <a:pt x="0" y="8525579"/>
                </a:lnTo>
                <a:lnTo>
                  <a:pt x="0" y="0"/>
                </a:lnTo>
                <a:close/>
              </a:path>
            </a:pathLst>
          </a:custGeom>
          <a:blipFill>
            <a:blip r:embed="rId2"/>
            <a:stretch>
              <a:fillRect l="0" t="0" r="0" b="0"/>
            </a:stretch>
          </a:blipFill>
        </p:spPr>
      </p:sp>
      <p:sp>
        <p:nvSpPr>
          <p:cNvPr name="TextBox 3" id="3"/>
          <p:cNvSpPr txBox="true"/>
          <p:nvPr/>
        </p:nvSpPr>
        <p:spPr>
          <a:xfrm rot="0">
            <a:off x="0" y="-17314"/>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Services</a:t>
            </a:r>
          </a:p>
        </p:txBody>
      </p:sp>
      <p:sp>
        <p:nvSpPr>
          <p:cNvPr name="TextBox 4" id="4"/>
          <p:cNvSpPr txBox="true"/>
          <p:nvPr/>
        </p:nvSpPr>
        <p:spPr>
          <a:xfrm rot="0">
            <a:off x="2060532" y="1088021"/>
            <a:ext cx="7928570" cy="372745"/>
          </a:xfrm>
          <a:prstGeom prst="rect">
            <a:avLst/>
          </a:prstGeom>
        </p:spPr>
        <p:txBody>
          <a:bodyPr anchor="t" rtlCol="false" tIns="0" lIns="0" bIns="0" rIns="0">
            <a:spAutoFit/>
          </a:bodyPr>
          <a:lstStyle/>
          <a:p>
            <a:pPr algn="ctr">
              <a:lnSpc>
                <a:spcPts val="3080"/>
              </a:lnSpc>
              <a:spcBef>
                <a:spcPct val="0"/>
              </a:spcBef>
            </a:pPr>
            <a:r>
              <a:rPr lang="en-US" sz="2200">
                <a:solidFill>
                  <a:srgbClr val="000000"/>
                </a:solidFill>
                <a:latin typeface="Quicksand"/>
                <a:ea typeface="Quicksand"/>
                <a:cs typeface="Quicksand"/>
                <a:sym typeface="Quicksand"/>
              </a:rPr>
              <a:t>SongServices</a:t>
            </a:r>
          </a:p>
        </p:txBody>
      </p:sp>
      <p:grpSp>
        <p:nvGrpSpPr>
          <p:cNvPr name="Group 5" id="5"/>
          <p:cNvGrpSpPr/>
          <p:nvPr/>
        </p:nvGrpSpPr>
        <p:grpSpPr>
          <a:xfrm rot="-5400000">
            <a:off x="4611123" y="1152205"/>
            <a:ext cx="369011" cy="248111"/>
            <a:chOff x="0" y="0"/>
            <a:chExt cx="1930400"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7" id="7"/>
          <p:cNvGrpSpPr/>
          <p:nvPr/>
        </p:nvGrpSpPr>
        <p:grpSpPr>
          <a:xfrm rot="0">
            <a:off x="13967460" y="0"/>
            <a:ext cx="6583680" cy="10287000"/>
            <a:chOff x="0" y="0"/>
            <a:chExt cx="4064000" cy="6350000"/>
          </a:xfrm>
        </p:grpSpPr>
        <p:sp>
          <p:nvSpPr>
            <p:cNvPr name="Freeform 8" id="8" descr="a person using a tablet with a website in front of them"/>
            <p:cNvSpPr/>
            <p:nvPr/>
          </p:nvSpPr>
          <p:spPr>
            <a:xfrm flipH="false" flipV="false" rot="0">
              <a:off x="92837" y="0"/>
              <a:ext cx="3878326" cy="6350000"/>
            </a:xfrm>
            <a:custGeom>
              <a:avLst/>
              <a:gdLst/>
              <a:ahLst/>
              <a:cxnLst/>
              <a:rect r="r" b="b" t="t" l="l"/>
              <a:pathLst>
                <a:path h="6350000" w="3878326">
                  <a:moveTo>
                    <a:pt x="1939163" y="0"/>
                  </a:moveTo>
                  <a:lnTo>
                    <a:pt x="0" y="6350000"/>
                  </a:lnTo>
                  <a:lnTo>
                    <a:pt x="3878326" y="6350000"/>
                  </a:lnTo>
                  <a:close/>
                </a:path>
              </a:pathLst>
            </a:custGeom>
            <a:blipFill>
              <a:blip r:embed="rId3"/>
              <a:stretch>
                <a:fillRect l="-4610" t="0" r="-4610" b="0"/>
              </a:stretch>
            </a:blipFill>
          </p:spPr>
        </p:sp>
      </p:grpSp>
      <p:grpSp>
        <p:nvGrpSpPr>
          <p:cNvPr name="Group 9" id="9"/>
          <p:cNvGrpSpPr/>
          <p:nvPr/>
        </p:nvGrpSpPr>
        <p:grpSpPr>
          <a:xfrm rot="-10800000">
            <a:off x="16225585" y="0"/>
            <a:ext cx="2067430" cy="4450182"/>
            <a:chOff x="0" y="0"/>
            <a:chExt cx="5355113" cy="11526982"/>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673828" y="0"/>
            <a:ext cx="3347655" cy="3608571"/>
            <a:chOff x="0" y="0"/>
            <a:chExt cx="1204093"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B57F4"/>
            </a:solidFill>
          </p:spPr>
        </p:sp>
      </p:grpSp>
      <p:grpSp>
        <p:nvGrpSpPr>
          <p:cNvPr name="Group 4" id="4"/>
          <p:cNvGrpSpPr/>
          <p:nvPr/>
        </p:nvGrpSpPr>
        <p:grpSpPr>
          <a:xfrm rot="-10800000">
            <a:off x="16614172" y="6678429"/>
            <a:ext cx="3347655" cy="3608571"/>
            <a:chOff x="0" y="0"/>
            <a:chExt cx="1204093" cy="1297940"/>
          </a:xfrm>
        </p:grpSpPr>
        <p:sp>
          <p:nvSpPr>
            <p:cNvPr name="Freeform 5" id="5">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6" id="6"/>
          <p:cNvSpPr/>
          <p:nvPr/>
        </p:nvSpPr>
        <p:spPr>
          <a:xfrm flipH="false" flipV="false" rot="0">
            <a:off x="2284112" y="1804286"/>
            <a:ext cx="13719776" cy="8128967"/>
          </a:xfrm>
          <a:custGeom>
            <a:avLst/>
            <a:gdLst/>
            <a:ahLst/>
            <a:cxnLst/>
            <a:rect r="r" b="b" t="t" l="l"/>
            <a:pathLst>
              <a:path h="8128967" w="13719776">
                <a:moveTo>
                  <a:pt x="0" y="0"/>
                </a:moveTo>
                <a:lnTo>
                  <a:pt x="13719776" y="0"/>
                </a:lnTo>
                <a:lnTo>
                  <a:pt x="13719776" y="8128967"/>
                </a:lnTo>
                <a:lnTo>
                  <a:pt x="0" y="8128967"/>
                </a:lnTo>
                <a:lnTo>
                  <a:pt x="0" y="0"/>
                </a:lnTo>
                <a:close/>
              </a:path>
            </a:pathLst>
          </a:custGeom>
          <a:blipFill>
            <a:blip r:embed="rId2"/>
            <a:stretch>
              <a:fillRect l="0" t="0" r="0" b="0"/>
            </a:stretch>
          </a:blipFill>
        </p:spPr>
      </p:sp>
      <p:sp>
        <p:nvSpPr>
          <p:cNvPr name="TextBox 7" id="7"/>
          <p:cNvSpPr txBox="true"/>
          <p:nvPr/>
        </p:nvSpPr>
        <p:spPr>
          <a:xfrm rot="0">
            <a:off x="3183421" y="490537"/>
            <a:ext cx="10775259" cy="1066800"/>
          </a:xfrm>
          <a:prstGeom prst="rect">
            <a:avLst/>
          </a:prstGeom>
        </p:spPr>
        <p:txBody>
          <a:bodyPr anchor="t" rtlCol="false" tIns="0" lIns="0" bIns="0" rIns="0">
            <a:spAutoFit/>
          </a:bodyPr>
          <a:lstStyle/>
          <a:p>
            <a:pPr algn="ctr" marL="0" indent="0" lvl="0">
              <a:lnSpc>
                <a:spcPts val="8400"/>
              </a:lnSpc>
            </a:pPr>
            <a:r>
              <a:rPr lang="en-US" sz="7000">
                <a:solidFill>
                  <a:srgbClr val="311476"/>
                </a:solidFill>
                <a:latin typeface="Quicksand Light"/>
                <a:ea typeface="Quicksand Light"/>
                <a:cs typeface="Quicksand Light"/>
                <a:sym typeface="Quicksand Light"/>
              </a:rPr>
              <a:t>Program</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6225585" y="0"/>
            <a:ext cx="2067430" cy="4450182"/>
            <a:chOff x="0" y="0"/>
            <a:chExt cx="5355113" cy="11526982"/>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
        <p:nvSpPr>
          <p:cNvPr name="Freeform 4" id="4"/>
          <p:cNvSpPr/>
          <p:nvPr/>
        </p:nvSpPr>
        <p:spPr>
          <a:xfrm flipH="false" flipV="false" rot="0">
            <a:off x="5279790" y="2570357"/>
            <a:ext cx="7003569" cy="6259440"/>
          </a:xfrm>
          <a:custGeom>
            <a:avLst/>
            <a:gdLst/>
            <a:ahLst/>
            <a:cxnLst/>
            <a:rect r="r" b="b" t="t" l="l"/>
            <a:pathLst>
              <a:path h="6259440" w="7003569">
                <a:moveTo>
                  <a:pt x="0" y="0"/>
                </a:moveTo>
                <a:lnTo>
                  <a:pt x="7003569" y="0"/>
                </a:lnTo>
                <a:lnTo>
                  <a:pt x="7003569" y="6259440"/>
                </a:lnTo>
                <a:lnTo>
                  <a:pt x="0" y="6259440"/>
                </a:lnTo>
                <a:lnTo>
                  <a:pt x="0" y="0"/>
                </a:lnTo>
                <a:close/>
              </a:path>
            </a:pathLst>
          </a:custGeom>
          <a:blipFill>
            <a:blip r:embed="rId2"/>
            <a:stretch>
              <a:fillRect l="0" t="0" r="0" b="0"/>
            </a:stretch>
          </a:blipFill>
        </p:spPr>
      </p:sp>
      <p:sp>
        <p:nvSpPr>
          <p:cNvPr name="TextBox 5" id="5"/>
          <p:cNvSpPr txBox="true"/>
          <p:nvPr/>
        </p:nvSpPr>
        <p:spPr>
          <a:xfrm rot="0">
            <a:off x="1761882" y="0"/>
            <a:ext cx="2332416" cy="691080"/>
          </a:xfrm>
          <a:prstGeom prst="rect">
            <a:avLst/>
          </a:prstGeom>
        </p:spPr>
        <p:txBody>
          <a:bodyPr anchor="t" rtlCol="false" tIns="0" lIns="0" bIns="0" rIns="0">
            <a:spAutoFit/>
          </a:bodyPr>
          <a:lstStyle/>
          <a:p>
            <a:pPr algn="ctr">
              <a:lnSpc>
                <a:spcPts val="5490"/>
              </a:lnSpc>
              <a:spcBef>
                <a:spcPct val="0"/>
              </a:spcBef>
            </a:pPr>
            <a:r>
              <a:rPr lang="en-US" sz="4575">
                <a:solidFill>
                  <a:srgbClr val="000000"/>
                </a:solidFill>
                <a:latin typeface="Quicksand"/>
                <a:ea typeface="Quicksand"/>
                <a:cs typeface="Quicksand"/>
                <a:sym typeface="Quicksand"/>
              </a:rPr>
              <a:t>UI</a:t>
            </a:r>
          </a:p>
        </p:txBody>
      </p:sp>
      <p:sp>
        <p:nvSpPr>
          <p:cNvPr name="TextBox 6" id="6"/>
          <p:cNvSpPr txBox="true"/>
          <p:nvPr/>
        </p:nvSpPr>
        <p:spPr>
          <a:xfrm rot="0">
            <a:off x="2140431" y="1836493"/>
            <a:ext cx="7928570" cy="372745"/>
          </a:xfrm>
          <a:prstGeom prst="rect">
            <a:avLst/>
          </a:prstGeom>
        </p:spPr>
        <p:txBody>
          <a:bodyPr anchor="t" rtlCol="false" tIns="0" lIns="0" bIns="0" rIns="0">
            <a:spAutoFit/>
          </a:bodyPr>
          <a:lstStyle/>
          <a:p>
            <a:pPr algn="ctr">
              <a:lnSpc>
                <a:spcPts val="3080"/>
              </a:lnSpc>
              <a:spcBef>
                <a:spcPct val="0"/>
              </a:spcBef>
            </a:pPr>
            <a:r>
              <a:rPr lang="en-US" sz="2200">
                <a:solidFill>
                  <a:srgbClr val="000000"/>
                </a:solidFill>
                <a:latin typeface="Quicksand"/>
                <a:ea typeface="Quicksand"/>
                <a:cs typeface="Quicksand"/>
                <a:sym typeface="Quicksand"/>
              </a:rPr>
              <a:t>MainForm</a:t>
            </a:r>
          </a:p>
        </p:txBody>
      </p:sp>
      <p:grpSp>
        <p:nvGrpSpPr>
          <p:cNvPr name="Group 7" id="7"/>
          <p:cNvGrpSpPr/>
          <p:nvPr/>
        </p:nvGrpSpPr>
        <p:grpSpPr>
          <a:xfrm rot="-5400000">
            <a:off x="4986709" y="1932010"/>
            <a:ext cx="350498" cy="235664"/>
            <a:chOff x="0" y="0"/>
            <a:chExt cx="1930400" cy="1297940"/>
          </a:xfrm>
        </p:grpSpPr>
        <p:sp>
          <p:nvSpPr>
            <p:cNvPr name="Freeform 8" id="8">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9" id="9"/>
          <p:cNvGrpSpPr/>
          <p:nvPr/>
        </p:nvGrpSpPr>
        <p:grpSpPr>
          <a:xfrm rot="0">
            <a:off x="-5278300" y="2708828"/>
            <a:ext cx="11961628" cy="10287000"/>
            <a:chOff x="0" y="0"/>
            <a:chExt cx="6350000" cy="5461000"/>
          </a:xfrm>
        </p:grpSpPr>
        <p:sp>
          <p:nvSpPr>
            <p:cNvPr name="Freeform 10" id="10" descr="laptop and phone on a table"/>
            <p:cNvSpPr/>
            <p:nvPr/>
          </p:nvSpPr>
          <p:spPr>
            <a:xfrm flipH="false" flipV="false" rot="0">
              <a:off x="59563" y="32385"/>
              <a:ext cx="6230874" cy="5396230"/>
            </a:xfrm>
            <a:custGeom>
              <a:avLst/>
              <a:gdLst/>
              <a:ahLst/>
              <a:cxnLst/>
              <a:rect r="r" b="b" t="t" l="l"/>
              <a:pathLst>
                <a:path h="5396230" w="6230874">
                  <a:moveTo>
                    <a:pt x="3115437" y="0"/>
                  </a:moveTo>
                  <a:lnTo>
                    <a:pt x="0" y="5396230"/>
                  </a:lnTo>
                  <a:lnTo>
                    <a:pt x="6230874" y="5396230"/>
                  </a:lnTo>
                  <a:close/>
                </a:path>
              </a:pathLst>
            </a:custGeom>
            <a:blipFill>
              <a:blip r:embed="rId3"/>
              <a:stretch>
                <a:fillRect l="0" t="-26480" r="0" b="-46720"/>
              </a:stretch>
            </a:blipFill>
          </p:spPr>
        </p:sp>
      </p:grpSp>
      <p:grpSp>
        <p:nvGrpSpPr>
          <p:cNvPr name="Group 11" id="11"/>
          <p:cNvGrpSpPr/>
          <p:nvPr/>
        </p:nvGrpSpPr>
        <p:grpSpPr>
          <a:xfrm rot="0">
            <a:off x="-1945831" y="-160457"/>
            <a:ext cx="4086262" cy="4404745"/>
            <a:chOff x="0" y="0"/>
            <a:chExt cx="1204093" cy="1297940"/>
          </a:xfrm>
        </p:grpSpPr>
        <p:sp>
          <p:nvSpPr>
            <p:cNvPr name="Freeform 12" id="12">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B57F4"/>
            </a:soli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11476"/>
        </a:solidFill>
      </p:bgPr>
    </p:bg>
    <p:spTree>
      <p:nvGrpSpPr>
        <p:cNvPr id="1" name=""/>
        <p:cNvGrpSpPr/>
        <p:nvPr/>
      </p:nvGrpSpPr>
      <p:grpSpPr>
        <a:xfrm>
          <a:off x="0" y="0"/>
          <a:ext cx="0" cy="0"/>
          <a:chOff x="0" y="0"/>
          <a:chExt cx="0" cy="0"/>
        </a:xfrm>
      </p:grpSpPr>
      <p:sp>
        <p:nvSpPr>
          <p:cNvPr name="Freeform 2" id="2"/>
          <p:cNvSpPr/>
          <p:nvPr/>
        </p:nvSpPr>
        <p:spPr>
          <a:xfrm flipH="false" flipV="false" rot="0">
            <a:off x="4030434" y="4119993"/>
            <a:ext cx="8972617" cy="5601476"/>
          </a:xfrm>
          <a:custGeom>
            <a:avLst/>
            <a:gdLst/>
            <a:ahLst/>
            <a:cxnLst/>
            <a:rect r="r" b="b" t="t" l="l"/>
            <a:pathLst>
              <a:path h="5601476" w="8972617">
                <a:moveTo>
                  <a:pt x="0" y="0"/>
                </a:moveTo>
                <a:lnTo>
                  <a:pt x="8972616" y="0"/>
                </a:lnTo>
                <a:lnTo>
                  <a:pt x="8972616" y="5601476"/>
                </a:lnTo>
                <a:lnTo>
                  <a:pt x="0" y="5601476"/>
                </a:lnTo>
                <a:lnTo>
                  <a:pt x="0" y="0"/>
                </a:lnTo>
                <a:close/>
              </a:path>
            </a:pathLst>
          </a:custGeom>
          <a:blipFill>
            <a:blip r:embed="rId2"/>
            <a:stretch>
              <a:fillRect l="0" t="0" r="0" b="0"/>
            </a:stretch>
          </a:blipFill>
        </p:spPr>
      </p:sp>
      <p:sp>
        <p:nvSpPr>
          <p:cNvPr name="TextBox 3" id="3"/>
          <p:cNvSpPr txBox="true"/>
          <p:nvPr/>
        </p:nvSpPr>
        <p:spPr>
          <a:xfrm rot="0">
            <a:off x="186080" y="311885"/>
            <a:ext cx="6437018" cy="1057275"/>
          </a:xfrm>
          <a:prstGeom prst="rect">
            <a:avLst/>
          </a:prstGeom>
        </p:spPr>
        <p:txBody>
          <a:bodyPr anchor="t" rtlCol="false" tIns="0" lIns="0" bIns="0" rIns="0">
            <a:spAutoFit/>
          </a:bodyPr>
          <a:lstStyle/>
          <a:p>
            <a:pPr algn="ctr">
              <a:lnSpc>
                <a:spcPts val="8399"/>
              </a:lnSpc>
              <a:spcBef>
                <a:spcPct val="0"/>
              </a:spcBef>
            </a:pPr>
            <a:r>
              <a:rPr lang="en-US" sz="6999">
                <a:solidFill>
                  <a:srgbClr val="FFFFFF"/>
                </a:solidFill>
                <a:latin typeface="Quicksand"/>
                <a:ea typeface="Quicksand"/>
                <a:cs typeface="Quicksand"/>
                <a:sym typeface="Quicksand"/>
              </a:rPr>
              <a:t>Đặt vấn đề</a:t>
            </a:r>
          </a:p>
        </p:txBody>
      </p:sp>
      <p:sp>
        <p:nvSpPr>
          <p:cNvPr name="TextBox 4" id="4"/>
          <p:cNvSpPr txBox="true"/>
          <p:nvPr/>
        </p:nvSpPr>
        <p:spPr>
          <a:xfrm rot="0">
            <a:off x="450812" y="1820969"/>
            <a:ext cx="12552238" cy="1780540"/>
          </a:xfrm>
          <a:prstGeom prst="rect">
            <a:avLst/>
          </a:prstGeom>
        </p:spPr>
        <p:txBody>
          <a:bodyPr anchor="t" rtlCol="false" tIns="0" lIns="0" bIns="0" rIns="0">
            <a:spAutoFit/>
          </a:bodyPr>
          <a:lstStyle/>
          <a:p>
            <a:pPr algn="l">
              <a:lnSpc>
                <a:spcPts val="4759"/>
              </a:lnSpc>
            </a:pPr>
            <a:r>
              <a:rPr lang="en-US" sz="3399">
                <a:solidFill>
                  <a:srgbClr val="FFFFFF"/>
                </a:solidFill>
                <a:latin typeface="Quicksand"/>
                <a:ea typeface="Quicksand"/>
                <a:cs typeface="Quicksand"/>
                <a:sym typeface="Quicksand"/>
              </a:rPr>
              <a:t>Trong xã hội hiện nay công nghệ đang trở thành thứ thiết yếu trong xã hội, chúng được sử dụng như các công cụ hỗ trợ loài người đem lại lợi ích vô cùng to lớn về kiến thức, về kinh tế...</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185313" y="175294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1028700" y="2442125"/>
            <a:ext cx="7661021" cy="7777686"/>
          </a:xfrm>
          <a:custGeom>
            <a:avLst/>
            <a:gdLst/>
            <a:ahLst/>
            <a:cxnLst/>
            <a:rect r="r" b="b" t="t" l="l"/>
            <a:pathLst>
              <a:path h="7777686" w="7661021">
                <a:moveTo>
                  <a:pt x="0" y="0"/>
                </a:moveTo>
                <a:lnTo>
                  <a:pt x="7661021" y="0"/>
                </a:lnTo>
                <a:lnTo>
                  <a:pt x="7661021" y="7777686"/>
                </a:lnTo>
                <a:lnTo>
                  <a:pt x="0" y="7777686"/>
                </a:lnTo>
                <a:lnTo>
                  <a:pt x="0" y="0"/>
                </a:lnTo>
                <a:close/>
              </a:path>
            </a:pathLst>
          </a:custGeom>
          <a:blipFill>
            <a:blip r:embed="rId2"/>
            <a:stretch>
              <a:fillRect l="0" t="0" r="0" b="0"/>
            </a:stretch>
          </a:blipFill>
        </p:spPr>
      </p:sp>
      <p:sp>
        <p:nvSpPr>
          <p:cNvPr name="Freeform 5" id="5"/>
          <p:cNvSpPr/>
          <p:nvPr/>
        </p:nvSpPr>
        <p:spPr>
          <a:xfrm flipH="false" flipV="false" rot="0">
            <a:off x="9453650" y="2442125"/>
            <a:ext cx="7805650" cy="7844875"/>
          </a:xfrm>
          <a:custGeom>
            <a:avLst/>
            <a:gdLst/>
            <a:ahLst/>
            <a:cxnLst/>
            <a:rect r="r" b="b" t="t" l="l"/>
            <a:pathLst>
              <a:path h="7844875" w="7805650">
                <a:moveTo>
                  <a:pt x="0" y="0"/>
                </a:moveTo>
                <a:lnTo>
                  <a:pt x="7805650" y="0"/>
                </a:lnTo>
                <a:lnTo>
                  <a:pt x="7805650" y="7844875"/>
                </a:lnTo>
                <a:lnTo>
                  <a:pt x="0" y="7844875"/>
                </a:lnTo>
                <a:lnTo>
                  <a:pt x="0" y="0"/>
                </a:lnTo>
                <a:close/>
              </a:path>
            </a:pathLst>
          </a:custGeom>
          <a:blipFill>
            <a:blip r:embed="rId3"/>
            <a:stretch>
              <a:fillRect l="0" t="0" r="0"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754004" y="1574973"/>
            <a:ext cx="2227511"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ArtistsPopup</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1137344" y="1973287"/>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197386" y="2997475"/>
            <a:ext cx="8946614" cy="6396829"/>
          </a:xfrm>
          <a:custGeom>
            <a:avLst/>
            <a:gdLst/>
            <a:ahLst/>
            <a:cxnLst/>
            <a:rect r="r" b="b" t="t" l="l"/>
            <a:pathLst>
              <a:path h="6396829" w="8946614">
                <a:moveTo>
                  <a:pt x="0" y="0"/>
                </a:moveTo>
                <a:lnTo>
                  <a:pt x="8946614" y="0"/>
                </a:lnTo>
                <a:lnTo>
                  <a:pt x="8946614" y="6396829"/>
                </a:lnTo>
                <a:lnTo>
                  <a:pt x="0" y="6396829"/>
                </a:lnTo>
                <a:lnTo>
                  <a:pt x="0" y="0"/>
                </a:lnTo>
                <a:close/>
              </a:path>
            </a:pathLst>
          </a:custGeom>
          <a:blipFill>
            <a:blip r:embed="rId2"/>
            <a:stretch>
              <a:fillRect l="0" t="0" r="0" b="0"/>
            </a:stretch>
          </a:blipFill>
        </p:spPr>
      </p:sp>
      <p:sp>
        <p:nvSpPr>
          <p:cNvPr name="Freeform 5" id="5"/>
          <p:cNvSpPr/>
          <p:nvPr/>
        </p:nvSpPr>
        <p:spPr>
          <a:xfrm flipH="false" flipV="false" rot="0">
            <a:off x="9328783" y="2997475"/>
            <a:ext cx="8823213" cy="6396829"/>
          </a:xfrm>
          <a:custGeom>
            <a:avLst/>
            <a:gdLst/>
            <a:ahLst/>
            <a:cxnLst/>
            <a:rect r="r" b="b" t="t" l="l"/>
            <a:pathLst>
              <a:path h="6396829" w="8823213">
                <a:moveTo>
                  <a:pt x="0" y="0"/>
                </a:moveTo>
                <a:lnTo>
                  <a:pt x="8823213" y="0"/>
                </a:lnTo>
                <a:lnTo>
                  <a:pt x="8823213" y="6396829"/>
                </a:lnTo>
                <a:lnTo>
                  <a:pt x="0" y="6396829"/>
                </a:lnTo>
                <a:lnTo>
                  <a:pt x="0" y="0"/>
                </a:lnTo>
                <a:close/>
              </a:path>
            </a:pathLst>
          </a:custGeom>
          <a:blipFill>
            <a:blip r:embed="rId3"/>
            <a:stretch>
              <a:fillRect l="0" t="0" r="0"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1740387" y="1824395"/>
            <a:ext cx="2612157"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PlayListsPopup</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837432" y="1174116"/>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1013649" y="1881545"/>
            <a:ext cx="10157649" cy="8405455"/>
          </a:xfrm>
          <a:custGeom>
            <a:avLst/>
            <a:gdLst/>
            <a:ahLst/>
            <a:cxnLst/>
            <a:rect r="r" b="b" t="t" l="l"/>
            <a:pathLst>
              <a:path h="8405455" w="10157649">
                <a:moveTo>
                  <a:pt x="0" y="0"/>
                </a:moveTo>
                <a:lnTo>
                  <a:pt x="10157649" y="0"/>
                </a:lnTo>
                <a:lnTo>
                  <a:pt x="10157649" y="8405455"/>
                </a:lnTo>
                <a:lnTo>
                  <a:pt x="0" y="8405455"/>
                </a:lnTo>
                <a:lnTo>
                  <a:pt x="0" y="0"/>
                </a:lnTo>
                <a:close/>
              </a:path>
            </a:pathLst>
          </a:custGeom>
          <a:blipFill>
            <a:blip r:embed="rId2"/>
            <a:stretch>
              <a:fillRect l="0" t="0" r="0" b="0"/>
            </a:stretch>
          </a:blipFill>
        </p:spPr>
      </p:sp>
      <p:sp>
        <p:nvSpPr>
          <p:cNvPr name="Freeform 5" id="5"/>
          <p:cNvSpPr/>
          <p:nvPr/>
        </p:nvSpPr>
        <p:spPr>
          <a:xfrm flipH="false" flipV="false" rot="0">
            <a:off x="9144000" y="1881545"/>
            <a:ext cx="4902654" cy="2567739"/>
          </a:xfrm>
          <a:custGeom>
            <a:avLst/>
            <a:gdLst/>
            <a:ahLst/>
            <a:cxnLst/>
            <a:rect r="r" b="b" t="t" l="l"/>
            <a:pathLst>
              <a:path h="2567739" w="4902654">
                <a:moveTo>
                  <a:pt x="0" y="0"/>
                </a:moveTo>
                <a:lnTo>
                  <a:pt x="4902654" y="0"/>
                </a:lnTo>
                <a:lnTo>
                  <a:pt x="4902654" y="2567739"/>
                </a:lnTo>
                <a:lnTo>
                  <a:pt x="0" y="2567739"/>
                </a:lnTo>
                <a:lnTo>
                  <a:pt x="0" y="0"/>
                </a:lnTo>
                <a:close/>
              </a:path>
            </a:pathLst>
          </a:custGeom>
          <a:blipFill>
            <a:blip r:embed="rId3"/>
            <a:stretch>
              <a:fillRect l="0" t="0" r="-1451" b="0"/>
            </a:stretch>
          </a:blipFill>
        </p:spPr>
      </p:sp>
      <p:sp>
        <p:nvSpPr>
          <p:cNvPr name="Freeform 6" id="6"/>
          <p:cNvSpPr/>
          <p:nvPr/>
        </p:nvSpPr>
        <p:spPr>
          <a:xfrm flipH="false" flipV="false" rot="0">
            <a:off x="9174603" y="4464042"/>
            <a:ext cx="4872051" cy="5822958"/>
          </a:xfrm>
          <a:custGeom>
            <a:avLst/>
            <a:gdLst/>
            <a:ahLst/>
            <a:cxnLst/>
            <a:rect r="r" b="b" t="t" l="l"/>
            <a:pathLst>
              <a:path h="5822958" w="4872051">
                <a:moveTo>
                  <a:pt x="0" y="0"/>
                </a:moveTo>
                <a:lnTo>
                  <a:pt x="4872051" y="0"/>
                </a:lnTo>
                <a:lnTo>
                  <a:pt x="4872051" y="5822958"/>
                </a:lnTo>
                <a:lnTo>
                  <a:pt x="0" y="5822958"/>
                </a:lnTo>
                <a:lnTo>
                  <a:pt x="0" y="0"/>
                </a:lnTo>
                <a:close/>
              </a:path>
            </a:pathLst>
          </a:custGeom>
          <a:blipFill>
            <a:blip r:embed="rId4"/>
            <a:stretch>
              <a:fillRect l="-17127" t="0" r="0" b="0"/>
            </a:stretch>
          </a:blipFill>
        </p:spPr>
      </p:sp>
      <p:sp>
        <p:nvSpPr>
          <p:cNvPr name="TextBox 7" id="7"/>
          <p:cNvSpPr txBox="true"/>
          <p:nvPr/>
        </p:nvSpPr>
        <p:spPr>
          <a:xfrm rot="0">
            <a:off x="0" y="-175694"/>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8" id="8"/>
          <p:cNvSpPr txBox="true"/>
          <p:nvPr/>
        </p:nvSpPr>
        <p:spPr>
          <a:xfrm rot="0">
            <a:off x="1343601" y="1054301"/>
            <a:ext cx="2136353"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MusicPopup</a:t>
            </a:r>
          </a:p>
        </p:txBody>
      </p:sp>
      <p:grpSp>
        <p:nvGrpSpPr>
          <p:cNvPr name="Group 9" id="9"/>
          <p:cNvGrpSpPr/>
          <p:nvPr/>
        </p:nvGrpSpPr>
        <p:grpSpPr>
          <a:xfrm rot="-10800000">
            <a:off x="14321564" y="4021412"/>
            <a:ext cx="7942901" cy="8561970"/>
            <a:chOff x="0" y="0"/>
            <a:chExt cx="1204093" cy="1297940"/>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175294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4" id="4"/>
          <p:cNvGrpSpPr/>
          <p:nvPr/>
        </p:nvGrpSpPr>
        <p:grpSpPr>
          <a:xfrm rot="-5400000">
            <a:off x="12068902" y="6708058"/>
            <a:ext cx="284377" cy="191206"/>
            <a:chOff x="0" y="0"/>
            <a:chExt cx="1930400" cy="1297940"/>
          </a:xfrm>
        </p:grpSpPr>
        <p:sp>
          <p:nvSpPr>
            <p:cNvPr name="Freeform 5" id="5">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grpSp>
        <p:nvGrpSpPr>
          <p:cNvPr name="Group 6" id="6"/>
          <p:cNvGrpSpPr/>
          <p:nvPr/>
        </p:nvGrpSpPr>
        <p:grpSpPr>
          <a:xfrm rot="-5400000">
            <a:off x="12221302" y="6860458"/>
            <a:ext cx="284377" cy="191206"/>
            <a:chOff x="0" y="0"/>
            <a:chExt cx="1930400"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8" id="8"/>
          <p:cNvSpPr/>
          <p:nvPr/>
        </p:nvSpPr>
        <p:spPr>
          <a:xfrm flipH="false" flipV="false" rot="0">
            <a:off x="505183" y="2644313"/>
            <a:ext cx="7471205" cy="7405832"/>
          </a:xfrm>
          <a:custGeom>
            <a:avLst/>
            <a:gdLst/>
            <a:ahLst/>
            <a:cxnLst/>
            <a:rect r="r" b="b" t="t" l="l"/>
            <a:pathLst>
              <a:path h="7405832" w="7471205">
                <a:moveTo>
                  <a:pt x="0" y="0"/>
                </a:moveTo>
                <a:lnTo>
                  <a:pt x="7471205" y="0"/>
                </a:lnTo>
                <a:lnTo>
                  <a:pt x="7471205" y="7405832"/>
                </a:lnTo>
                <a:lnTo>
                  <a:pt x="0" y="7405832"/>
                </a:lnTo>
                <a:lnTo>
                  <a:pt x="0" y="0"/>
                </a:lnTo>
                <a:close/>
              </a:path>
            </a:pathLst>
          </a:custGeom>
          <a:blipFill>
            <a:blip r:embed="rId2"/>
            <a:stretch>
              <a:fillRect l="0" t="0" r="0" b="0"/>
            </a:stretch>
          </a:blipFill>
        </p:spPr>
      </p:sp>
      <p:sp>
        <p:nvSpPr>
          <p:cNvPr name="Freeform 9" id="9"/>
          <p:cNvSpPr/>
          <p:nvPr/>
        </p:nvSpPr>
        <p:spPr>
          <a:xfrm flipH="false" flipV="false" rot="0">
            <a:off x="8666016" y="2644313"/>
            <a:ext cx="9143002" cy="7405832"/>
          </a:xfrm>
          <a:custGeom>
            <a:avLst/>
            <a:gdLst/>
            <a:ahLst/>
            <a:cxnLst/>
            <a:rect r="r" b="b" t="t" l="l"/>
            <a:pathLst>
              <a:path h="7405832" w="9143002">
                <a:moveTo>
                  <a:pt x="0" y="0"/>
                </a:moveTo>
                <a:lnTo>
                  <a:pt x="9143002" y="0"/>
                </a:lnTo>
                <a:lnTo>
                  <a:pt x="9143002" y="7405832"/>
                </a:lnTo>
                <a:lnTo>
                  <a:pt x="0" y="7405832"/>
                </a:lnTo>
                <a:lnTo>
                  <a:pt x="0" y="0"/>
                </a:lnTo>
                <a:close/>
              </a:path>
            </a:pathLst>
          </a:custGeom>
          <a:blipFill>
            <a:blip r:embed="rId3"/>
            <a:stretch>
              <a:fillRect l="0" t="0" r="0" b="0"/>
            </a:stretch>
          </a:blipFill>
        </p:spPr>
      </p:sp>
      <p:sp>
        <p:nvSpPr>
          <p:cNvPr name="TextBox 10" id="10"/>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11" id="11"/>
          <p:cNvSpPr txBox="true"/>
          <p:nvPr/>
        </p:nvSpPr>
        <p:spPr>
          <a:xfrm rot="0">
            <a:off x="1304173" y="1633127"/>
            <a:ext cx="3314923"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PlayListSongPopup</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175294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2972446" y="2479862"/>
            <a:ext cx="6879099" cy="7156410"/>
          </a:xfrm>
          <a:custGeom>
            <a:avLst/>
            <a:gdLst/>
            <a:ahLst/>
            <a:cxnLst/>
            <a:rect r="r" b="b" t="t" l="l"/>
            <a:pathLst>
              <a:path h="7156410" w="6879099">
                <a:moveTo>
                  <a:pt x="0" y="0"/>
                </a:moveTo>
                <a:lnTo>
                  <a:pt x="6879099" y="0"/>
                </a:lnTo>
                <a:lnTo>
                  <a:pt x="6879099" y="7156409"/>
                </a:lnTo>
                <a:lnTo>
                  <a:pt x="0" y="7156409"/>
                </a:lnTo>
                <a:lnTo>
                  <a:pt x="0" y="0"/>
                </a:lnTo>
                <a:close/>
              </a:path>
            </a:pathLst>
          </a:custGeom>
          <a:blipFill>
            <a:blip r:embed="rId2"/>
            <a:stretch>
              <a:fillRect l="0" t="0" r="0" b="0"/>
            </a:stretch>
          </a:blipFill>
        </p:spPr>
      </p:sp>
      <p:sp>
        <p:nvSpPr>
          <p:cNvPr name="Freeform 5" id="5"/>
          <p:cNvSpPr/>
          <p:nvPr/>
        </p:nvSpPr>
        <p:spPr>
          <a:xfrm flipH="false" flipV="false" rot="0">
            <a:off x="12952797" y="-859851"/>
            <a:ext cx="8613006" cy="11146851"/>
          </a:xfrm>
          <a:custGeom>
            <a:avLst/>
            <a:gdLst/>
            <a:ahLst/>
            <a:cxnLst/>
            <a:rect r="r" b="b" t="t" l="l"/>
            <a:pathLst>
              <a:path h="11146851" w="8613006">
                <a:moveTo>
                  <a:pt x="0" y="0"/>
                </a:moveTo>
                <a:lnTo>
                  <a:pt x="8613006" y="0"/>
                </a:lnTo>
                <a:lnTo>
                  <a:pt x="8613006" y="11146851"/>
                </a:lnTo>
                <a:lnTo>
                  <a:pt x="0" y="11146851"/>
                </a:lnTo>
                <a:lnTo>
                  <a:pt x="0" y="0"/>
                </a:lnTo>
                <a:close/>
              </a:path>
            </a:pathLst>
          </a:custGeom>
          <a:blipFill>
            <a:blip r:embed="rId3"/>
            <a:stretch>
              <a:fillRect l="-38325" t="0" r="-55924"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1557370" y="1604050"/>
            <a:ext cx="1742703"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ArtistCard</a:t>
            </a:r>
          </a:p>
        </p:txBody>
      </p:sp>
      <p:grpSp>
        <p:nvGrpSpPr>
          <p:cNvPr name="Group 8" id="8"/>
          <p:cNvGrpSpPr/>
          <p:nvPr/>
        </p:nvGrpSpPr>
        <p:grpSpPr>
          <a:xfrm rot="-10800000">
            <a:off x="14321564" y="4021412"/>
            <a:ext cx="7942901" cy="8561970"/>
            <a:chOff x="0" y="0"/>
            <a:chExt cx="1204093" cy="1297940"/>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grpSp>
        <p:nvGrpSpPr>
          <p:cNvPr name="Group 10" id="10"/>
          <p:cNvGrpSpPr/>
          <p:nvPr/>
        </p:nvGrpSpPr>
        <p:grpSpPr>
          <a:xfrm rot="-10800000">
            <a:off x="16225585" y="0"/>
            <a:ext cx="2067430" cy="4450182"/>
            <a:chOff x="0" y="0"/>
            <a:chExt cx="5355113" cy="11526982"/>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1945324" y="1944211"/>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1313948" y="2975035"/>
            <a:ext cx="6711098" cy="6283265"/>
          </a:xfrm>
          <a:custGeom>
            <a:avLst/>
            <a:gdLst/>
            <a:ahLst/>
            <a:cxnLst/>
            <a:rect r="r" b="b" t="t" l="l"/>
            <a:pathLst>
              <a:path h="6283265" w="6711098">
                <a:moveTo>
                  <a:pt x="0" y="0"/>
                </a:moveTo>
                <a:lnTo>
                  <a:pt x="6711098" y="0"/>
                </a:lnTo>
                <a:lnTo>
                  <a:pt x="6711098" y="6283265"/>
                </a:lnTo>
                <a:lnTo>
                  <a:pt x="0" y="6283265"/>
                </a:lnTo>
                <a:lnTo>
                  <a:pt x="0" y="0"/>
                </a:lnTo>
                <a:close/>
              </a:path>
            </a:pathLst>
          </a:custGeom>
          <a:blipFill>
            <a:blip r:embed="rId2"/>
            <a:stretch>
              <a:fillRect l="0" t="0" r="0" b="0"/>
            </a:stretch>
          </a:blipFill>
        </p:spPr>
      </p:sp>
      <p:sp>
        <p:nvSpPr>
          <p:cNvPr name="Freeform 5" id="5"/>
          <p:cNvSpPr/>
          <p:nvPr/>
        </p:nvSpPr>
        <p:spPr>
          <a:xfrm flipH="false" flipV="false" rot="0">
            <a:off x="9576942" y="2982505"/>
            <a:ext cx="6649849" cy="6275795"/>
          </a:xfrm>
          <a:custGeom>
            <a:avLst/>
            <a:gdLst/>
            <a:ahLst/>
            <a:cxnLst/>
            <a:rect r="r" b="b" t="t" l="l"/>
            <a:pathLst>
              <a:path h="6275795" w="6649849">
                <a:moveTo>
                  <a:pt x="0" y="0"/>
                </a:moveTo>
                <a:lnTo>
                  <a:pt x="6649848" y="0"/>
                </a:lnTo>
                <a:lnTo>
                  <a:pt x="6649848" y="6275795"/>
                </a:lnTo>
                <a:lnTo>
                  <a:pt x="0" y="6275795"/>
                </a:lnTo>
                <a:lnTo>
                  <a:pt x="0" y="0"/>
                </a:lnTo>
                <a:close/>
              </a:path>
            </a:pathLst>
          </a:custGeom>
          <a:blipFill>
            <a:blip r:embed="rId3"/>
            <a:stretch>
              <a:fillRect l="0" t="0" r="0"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2562463" y="1824395"/>
            <a:ext cx="2107034"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ArtistDetails</a:t>
            </a:r>
          </a:p>
        </p:txBody>
      </p:sp>
      <p:grpSp>
        <p:nvGrpSpPr>
          <p:cNvPr name="Group 8" id="8"/>
          <p:cNvGrpSpPr/>
          <p:nvPr/>
        </p:nvGrpSpPr>
        <p:grpSpPr>
          <a:xfrm rot="0">
            <a:off x="-1163072" y="1661325"/>
            <a:ext cx="4779052" cy="10287000"/>
            <a:chOff x="0" y="0"/>
            <a:chExt cx="5355113" cy="11526982"/>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2009016" y="1465518"/>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603913" y="2186443"/>
            <a:ext cx="6651829" cy="7745943"/>
          </a:xfrm>
          <a:custGeom>
            <a:avLst/>
            <a:gdLst/>
            <a:ahLst/>
            <a:cxnLst/>
            <a:rect r="r" b="b" t="t" l="l"/>
            <a:pathLst>
              <a:path h="7745943" w="6651829">
                <a:moveTo>
                  <a:pt x="0" y="0"/>
                </a:moveTo>
                <a:lnTo>
                  <a:pt x="6651828" y="0"/>
                </a:lnTo>
                <a:lnTo>
                  <a:pt x="6651828" y="7745943"/>
                </a:lnTo>
                <a:lnTo>
                  <a:pt x="0" y="7745943"/>
                </a:lnTo>
                <a:lnTo>
                  <a:pt x="0" y="0"/>
                </a:lnTo>
                <a:close/>
              </a:path>
            </a:pathLst>
          </a:custGeom>
          <a:blipFill>
            <a:blip r:embed="rId2"/>
            <a:stretch>
              <a:fillRect l="0" t="0" r="0" b="0"/>
            </a:stretch>
          </a:blipFill>
        </p:spPr>
      </p:sp>
      <p:sp>
        <p:nvSpPr>
          <p:cNvPr name="Freeform 5" id="5"/>
          <p:cNvSpPr/>
          <p:nvPr/>
        </p:nvSpPr>
        <p:spPr>
          <a:xfrm flipH="false" flipV="false" rot="0">
            <a:off x="7478665" y="2186443"/>
            <a:ext cx="10043362" cy="7745943"/>
          </a:xfrm>
          <a:custGeom>
            <a:avLst/>
            <a:gdLst/>
            <a:ahLst/>
            <a:cxnLst/>
            <a:rect r="r" b="b" t="t" l="l"/>
            <a:pathLst>
              <a:path h="7745943" w="10043362">
                <a:moveTo>
                  <a:pt x="0" y="0"/>
                </a:moveTo>
                <a:lnTo>
                  <a:pt x="10043363" y="0"/>
                </a:lnTo>
                <a:lnTo>
                  <a:pt x="10043363" y="7745943"/>
                </a:lnTo>
                <a:lnTo>
                  <a:pt x="0" y="7745943"/>
                </a:lnTo>
                <a:lnTo>
                  <a:pt x="0" y="0"/>
                </a:lnTo>
                <a:close/>
              </a:path>
            </a:pathLst>
          </a:custGeom>
          <a:blipFill>
            <a:blip r:embed="rId3"/>
            <a:stretch>
              <a:fillRect l="0" t="0" r="0"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2800668" y="1345703"/>
            <a:ext cx="2258318"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MusicPlayers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2009016" y="1465518"/>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713540" y="2186443"/>
            <a:ext cx="6432574" cy="7635102"/>
          </a:xfrm>
          <a:custGeom>
            <a:avLst/>
            <a:gdLst/>
            <a:ahLst/>
            <a:cxnLst/>
            <a:rect r="r" b="b" t="t" l="l"/>
            <a:pathLst>
              <a:path h="7635102" w="6432574">
                <a:moveTo>
                  <a:pt x="0" y="0"/>
                </a:moveTo>
                <a:lnTo>
                  <a:pt x="6432574" y="0"/>
                </a:lnTo>
                <a:lnTo>
                  <a:pt x="6432574" y="7635102"/>
                </a:lnTo>
                <a:lnTo>
                  <a:pt x="0" y="7635102"/>
                </a:lnTo>
                <a:lnTo>
                  <a:pt x="0" y="0"/>
                </a:lnTo>
                <a:close/>
              </a:path>
            </a:pathLst>
          </a:custGeom>
          <a:blipFill>
            <a:blip r:embed="rId2"/>
            <a:stretch>
              <a:fillRect l="0" t="0" r="0" b="0"/>
            </a:stretch>
          </a:blipFill>
        </p:spPr>
      </p:sp>
      <p:sp>
        <p:nvSpPr>
          <p:cNvPr name="Freeform 5" id="5"/>
          <p:cNvSpPr/>
          <p:nvPr/>
        </p:nvSpPr>
        <p:spPr>
          <a:xfrm flipH="false" flipV="false" rot="0">
            <a:off x="7146114" y="2186443"/>
            <a:ext cx="10536806" cy="4691406"/>
          </a:xfrm>
          <a:custGeom>
            <a:avLst/>
            <a:gdLst/>
            <a:ahLst/>
            <a:cxnLst/>
            <a:rect r="r" b="b" t="t" l="l"/>
            <a:pathLst>
              <a:path h="4691406" w="10536806">
                <a:moveTo>
                  <a:pt x="0" y="0"/>
                </a:moveTo>
                <a:lnTo>
                  <a:pt x="10536806" y="0"/>
                </a:lnTo>
                <a:lnTo>
                  <a:pt x="10536806" y="4691406"/>
                </a:lnTo>
                <a:lnTo>
                  <a:pt x="0" y="4691406"/>
                </a:lnTo>
                <a:lnTo>
                  <a:pt x="0" y="0"/>
                </a:lnTo>
                <a:close/>
              </a:path>
            </a:pathLst>
          </a:custGeom>
          <a:blipFill>
            <a:blip r:embed="rId3"/>
            <a:stretch>
              <a:fillRect l="0" t="0" r="-10276" b="0"/>
            </a:stretch>
          </a:blipFill>
        </p:spPr>
      </p:sp>
      <p:sp>
        <p:nvSpPr>
          <p:cNvPr name="TextBox 6" id="6"/>
          <p:cNvSpPr txBox="true"/>
          <p:nvPr/>
        </p:nvSpPr>
        <p:spPr>
          <a:xfrm rot="0">
            <a:off x="247978" y="-9525"/>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7" id="7"/>
          <p:cNvSpPr txBox="true"/>
          <p:nvPr/>
        </p:nvSpPr>
        <p:spPr>
          <a:xfrm rot="0">
            <a:off x="2800668" y="1345703"/>
            <a:ext cx="2258318"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MusicPlayers</a:t>
            </a:r>
          </a:p>
        </p:txBody>
      </p:sp>
      <p:grpSp>
        <p:nvGrpSpPr>
          <p:cNvPr name="Group 8" id="8"/>
          <p:cNvGrpSpPr/>
          <p:nvPr/>
        </p:nvGrpSpPr>
        <p:grpSpPr>
          <a:xfrm rot="-10800000">
            <a:off x="14316549" y="4532146"/>
            <a:ext cx="7942901" cy="8561970"/>
            <a:chOff x="0" y="0"/>
            <a:chExt cx="1204093" cy="1297940"/>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3203637" y="1465518"/>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3523507" y="2038564"/>
            <a:ext cx="6903273" cy="7767395"/>
          </a:xfrm>
          <a:custGeom>
            <a:avLst/>
            <a:gdLst/>
            <a:ahLst/>
            <a:cxnLst/>
            <a:rect r="r" b="b" t="t" l="l"/>
            <a:pathLst>
              <a:path h="7767395" w="6903273">
                <a:moveTo>
                  <a:pt x="0" y="0"/>
                </a:moveTo>
                <a:lnTo>
                  <a:pt x="6903273" y="0"/>
                </a:lnTo>
                <a:lnTo>
                  <a:pt x="6903273" y="7767395"/>
                </a:lnTo>
                <a:lnTo>
                  <a:pt x="0" y="7767395"/>
                </a:lnTo>
                <a:lnTo>
                  <a:pt x="0" y="0"/>
                </a:lnTo>
                <a:close/>
              </a:path>
            </a:pathLst>
          </a:custGeom>
          <a:blipFill>
            <a:blip r:embed="rId2"/>
            <a:stretch>
              <a:fillRect l="0" t="0" r="0" b="0"/>
            </a:stretch>
          </a:blipFill>
        </p:spPr>
      </p:sp>
      <p:grpSp>
        <p:nvGrpSpPr>
          <p:cNvPr name="Group 5" id="5"/>
          <p:cNvGrpSpPr/>
          <p:nvPr/>
        </p:nvGrpSpPr>
        <p:grpSpPr>
          <a:xfrm rot="0">
            <a:off x="-5579161" y="2186443"/>
            <a:ext cx="11961628" cy="10287000"/>
            <a:chOff x="0" y="0"/>
            <a:chExt cx="6350000" cy="5461000"/>
          </a:xfrm>
        </p:grpSpPr>
        <p:sp>
          <p:nvSpPr>
            <p:cNvPr name="Freeform 6" id="6" descr="laptop, headphones, and phone on a bed"/>
            <p:cNvSpPr/>
            <p:nvPr/>
          </p:nvSpPr>
          <p:spPr>
            <a:xfrm flipH="false" flipV="false" rot="0">
              <a:off x="59563" y="32385"/>
              <a:ext cx="6230874" cy="5396230"/>
            </a:xfrm>
            <a:custGeom>
              <a:avLst/>
              <a:gdLst/>
              <a:ahLst/>
              <a:cxnLst/>
              <a:rect r="r" b="b" t="t" l="l"/>
              <a:pathLst>
                <a:path h="5396230" w="6230874">
                  <a:moveTo>
                    <a:pt x="3115437" y="0"/>
                  </a:moveTo>
                  <a:lnTo>
                    <a:pt x="0" y="5396230"/>
                  </a:lnTo>
                  <a:lnTo>
                    <a:pt x="6230874" y="5396230"/>
                  </a:lnTo>
                  <a:close/>
                </a:path>
              </a:pathLst>
            </a:custGeom>
            <a:blipFill>
              <a:blip r:embed="rId3"/>
              <a:stretch>
                <a:fillRect l="-14953" t="0" r="-14953" b="0"/>
              </a:stretch>
            </a:blipFill>
          </p:spPr>
        </p:sp>
      </p:grpSp>
      <p:sp>
        <p:nvSpPr>
          <p:cNvPr name="Freeform 7" id="7"/>
          <p:cNvSpPr/>
          <p:nvPr/>
        </p:nvSpPr>
        <p:spPr>
          <a:xfrm flipH="false" flipV="false" rot="0">
            <a:off x="10621364" y="3981644"/>
            <a:ext cx="7666636" cy="3881234"/>
          </a:xfrm>
          <a:custGeom>
            <a:avLst/>
            <a:gdLst/>
            <a:ahLst/>
            <a:cxnLst/>
            <a:rect r="r" b="b" t="t" l="l"/>
            <a:pathLst>
              <a:path h="3881234" w="7666636">
                <a:moveTo>
                  <a:pt x="0" y="0"/>
                </a:moveTo>
                <a:lnTo>
                  <a:pt x="7666636" y="0"/>
                </a:lnTo>
                <a:lnTo>
                  <a:pt x="7666636" y="3881235"/>
                </a:lnTo>
                <a:lnTo>
                  <a:pt x="0" y="3881235"/>
                </a:lnTo>
                <a:lnTo>
                  <a:pt x="0" y="0"/>
                </a:lnTo>
                <a:close/>
              </a:path>
            </a:pathLst>
          </a:custGeom>
          <a:blipFill>
            <a:blip r:embed="rId4"/>
            <a:stretch>
              <a:fillRect l="0" t="0" r="0" b="0"/>
            </a:stretch>
          </a:blipFill>
        </p:spPr>
      </p:sp>
      <p:sp>
        <p:nvSpPr>
          <p:cNvPr name="TextBox 8" id="8"/>
          <p:cNvSpPr txBox="true"/>
          <p:nvPr/>
        </p:nvSpPr>
        <p:spPr>
          <a:xfrm rot="0">
            <a:off x="3037638" y="-38100"/>
            <a:ext cx="11118159" cy="1066800"/>
          </a:xfrm>
          <a:prstGeom prst="rect">
            <a:avLst/>
          </a:prstGeom>
        </p:spPr>
        <p:txBody>
          <a:bodyPr anchor="t" rtlCol="false" tIns="0" lIns="0" bIns="0" rIns="0">
            <a:spAutoFit/>
          </a:bodyPr>
          <a:lstStyle/>
          <a:p>
            <a:pPr algn="l" marL="0" indent="0" lvl="0">
              <a:lnSpc>
                <a:spcPts val="8400"/>
              </a:lnSpc>
            </a:pPr>
            <a:r>
              <a:rPr lang="en-US" sz="7000">
                <a:solidFill>
                  <a:srgbClr val="311476"/>
                </a:solidFill>
                <a:latin typeface="Quicksand"/>
                <a:ea typeface="Quicksand"/>
                <a:cs typeface="Quicksand"/>
                <a:sym typeface="Quicksand"/>
              </a:rPr>
              <a:t>UI</a:t>
            </a:r>
          </a:p>
        </p:txBody>
      </p:sp>
      <p:sp>
        <p:nvSpPr>
          <p:cNvPr name="TextBox 9" id="9"/>
          <p:cNvSpPr txBox="true"/>
          <p:nvPr/>
        </p:nvSpPr>
        <p:spPr>
          <a:xfrm rot="0">
            <a:off x="3760496" y="1287549"/>
            <a:ext cx="2753692"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ThemeManager</a:t>
            </a:r>
          </a:p>
        </p:txBody>
      </p:sp>
      <p:grpSp>
        <p:nvGrpSpPr>
          <p:cNvPr name="Group 10" id="10"/>
          <p:cNvGrpSpPr/>
          <p:nvPr/>
        </p:nvGrpSpPr>
        <p:grpSpPr>
          <a:xfrm rot="0">
            <a:off x="-2880385" y="-241489"/>
            <a:ext cx="5409514" cy="5831131"/>
            <a:chOff x="0" y="0"/>
            <a:chExt cx="1204093" cy="1297940"/>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B57F4"/>
            </a:solidFill>
          </p:spPr>
        </p:sp>
      </p:gr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2383076" y="1281280"/>
            <a:ext cx="6290533" cy="9100229"/>
          </a:xfrm>
          <a:custGeom>
            <a:avLst/>
            <a:gdLst/>
            <a:ahLst/>
            <a:cxnLst/>
            <a:rect r="r" b="b" t="t" l="l"/>
            <a:pathLst>
              <a:path h="9100229" w="6290533">
                <a:moveTo>
                  <a:pt x="0" y="0"/>
                </a:moveTo>
                <a:lnTo>
                  <a:pt x="6290534" y="0"/>
                </a:lnTo>
                <a:lnTo>
                  <a:pt x="6290534" y="9100229"/>
                </a:lnTo>
                <a:lnTo>
                  <a:pt x="0" y="9100229"/>
                </a:lnTo>
                <a:lnTo>
                  <a:pt x="0" y="0"/>
                </a:lnTo>
                <a:close/>
              </a:path>
            </a:pathLst>
          </a:custGeom>
          <a:blipFill>
            <a:blip r:embed="rId2"/>
            <a:stretch>
              <a:fillRect l="0" t="0" r="0" b="0"/>
            </a:stretch>
          </a:blipFill>
        </p:spPr>
      </p:sp>
      <p:sp>
        <p:nvSpPr>
          <p:cNvPr name="Freeform 5" id="5"/>
          <p:cNvSpPr/>
          <p:nvPr/>
        </p:nvSpPr>
        <p:spPr>
          <a:xfrm flipH="false" flipV="false" rot="0">
            <a:off x="9442922" y="1281280"/>
            <a:ext cx="7071646" cy="8965637"/>
          </a:xfrm>
          <a:custGeom>
            <a:avLst/>
            <a:gdLst/>
            <a:ahLst/>
            <a:cxnLst/>
            <a:rect r="r" b="b" t="t" l="l"/>
            <a:pathLst>
              <a:path h="8965637" w="7071646">
                <a:moveTo>
                  <a:pt x="0" y="0"/>
                </a:moveTo>
                <a:lnTo>
                  <a:pt x="7071646" y="0"/>
                </a:lnTo>
                <a:lnTo>
                  <a:pt x="7071646" y="8965636"/>
                </a:lnTo>
                <a:lnTo>
                  <a:pt x="0" y="8965636"/>
                </a:lnTo>
                <a:lnTo>
                  <a:pt x="0" y="0"/>
                </a:lnTo>
                <a:close/>
              </a:path>
            </a:pathLst>
          </a:custGeom>
          <a:blipFill>
            <a:blip r:embed="rId3"/>
            <a:stretch>
              <a:fillRect l="0" t="0" r="0" b="0"/>
            </a:stretch>
          </a:blipFill>
        </p:spPr>
      </p:sp>
      <p:grpSp>
        <p:nvGrpSpPr>
          <p:cNvPr name="Group 6" id="6"/>
          <p:cNvGrpSpPr/>
          <p:nvPr/>
        </p:nvGrpSpPr>
        <p:grpSpPr>
          <a:xfrm rot="-10800000">
            <a:off x="14316549" y="4532146"/>
            <a:ext cx="7942901" cy="8561970"/>
            <a:chOff x="0" y="0"/>
            <a:chExt cx="1204093"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TextBox 8" id="8"/>
          <p:cNvSpPr txBox="true"/>
          <p:nvPr/>
        </p:nvSpPr>
        <p:spPr>
          <a:xfrm rot="0">
            <a:off x="1425925" y="530860"/>
            <a:ext cx="1914302"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ArtistViews</a:t>
            </a:r>
          </a:p>
        </p:txBody>
      </p:sp>
      <p:sp>
        <p:nvSpPr>
          <p:cNvPr name="TextBox 9" id="9"/>
          <p:cNvSpPr txBox="true"/>
          <p:nvPr/>
        </p:nvSpPr>
        <p:spPr>
          <a:xfrm rot="0">
            <a:off x="9667905" y="648847"/>
            <a:ext cx="2214414"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SettingsView</a:t>
            </a:r>
          </a:p>
        </p:txBody>
      </p:sp>
      <p:grpSp>
        <p:nvGrpSpPr>
          <p:cNvPr name="Group 10" id="10"/>
          <p:cNvGrpSpPr/>
          <p:nvPr/>
        </p:nvGrpSpPr>
        <p:grpSpPr>
          <a:xfrm rot="-5400000">
            <a:off x="9081335" y="768663"/>
            <a:ext cx="382536" cy="257205"/>
            <a:chOff x="0" y="0"/>
            <a:chExt cx="1930400" cy="1297940"/>
          </a:xfrm>
        </p:grpSpPr>
        <p:sp>
          <p:nvSpPr>
            <p:cNvPr name="Freeform 11" id="11">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11476"/>
        </a:solidFill>
      </p:bgPr>
    </p:bg>
    <p:spTree>
      <p:nvGrpSpPr>
        <p:cNvPr id="1" name=""/>
        <p:cNvGrpSpPr/>
        <p:nvPr/>
      </p:nvGrpSpPr>
      <p:grpSpPr>
        <a:xfrm>
          <a:off x="0" y="0"/>
          <a:ext cx="0" cy="0"/>
          <a:chOff x="0" y="0"/>
          <a:chExt cx="0" cy="0"/>
        </a:xfrm>
      </p:grpSpPr>
      <p:sp>
        <p:nvSpPr>
          <p:cNvPr name="Freeform 2" id="2"/>
          <p:cNvSpPr/>
          <p:nvPr/>
        </p:nvSpPr>
        <p:spPr>
          <a:xfrm flipH="false" flipV="false" rot="0">
            <a:off x="5225180" y="3913819"/>
            <a:ext cx="7931418" cy="6067535"/>
          </a:xfrm>
          <a:custGeom>
            <a:avLst/>
            <a:gdLst/>
            <a:ahLst/>
            <a:cxnLst/>
            <a:rect r="r" b="b" t="t" l="l"/>
            <a:pathLst>
              <a:path h="6067535" w="7931418">
                <a:moveTo>
                  <a:pt x="0" y="0"/>
                </a:moveTo>
                <a:lnTo>
                  <a:pt x="7931419" y="0"/>
                </a:lnTo>
                <a:lnTo>
                  <a:pt x="7931419" y="6067535"/>
                </a:lnTo>
                <a:lnTo>
                  <a:pt x="0" y="6067535"/>
                </a:lnTo>
                <a:lnTo>
                  <a:pt x="0" y="0"/>
                </a:lnTo>
                <a:close/>
              </a:path>
            </a:pathLst>
          </a:custGeom>
          <a:blipFill>
            <a:blip r:embed="rId2"/>
            <a:stretch>
              <a:fillRect l="0" t="0" r="0" b="0"/>
            </a:stretch>
          </a:blipFill>
        </p:spPr>
      </p:sp>
      <p:sp>
        <p:nvSpPr>
          <p:cNvPr name="TextBox 3" id="3"/>
          <p:cNvSpPr txBox="true"/>
          <p:nvPr/>
        </p:nvSpPr>
        <p:spPr>
          <a:xfrm rot="0">
            <a:off x="-420269" y="0"/>
            <a:ext cx="6437018" cy="1057275"/>
          </a:xfrm>
          <a:prstGeom prst="rect">
            <a:avLst/>
          </a:prstGeom>
        </p:spPr>
        <p:txBody>
          <a:bodyPr anchor="t" rtlCol="false" tIns="0" lIns="0" bIns="0" rIns="0">
            <a:spAutoFit/>
          </a:bodyPr>
          <a:lstStyle/>
          <a:p>
            <a:pPr algn="ctr">
              <a:lnSpc>
                <a:spcPts val="8399"/>
              </a:lnSpc>
              <a:spcBef>
                <a:spcPct val="0"/>
              </a:spcBef>
            </a:pPr>
            <a:r>
              <a:rPr lang="en-US" sz="6999">
                <a:solidFill>
                  <a:srgbClr val="FFFFFF"/>
                </a:solidFill>
                <a:latin typeface="Quicksand"/>
                <a:ea typeface="Quicksand"/>
                <a:cs typeface="Quicksand"/>
                <a:sym typeface="Quicksand"/>
              </a:rPr>
              <a:t>Đặt vấn đề</a:t>
            </a:r>
          </a:p>
        </p:txBody>
      </p:sp>
      <p:sp>
        <p:nvSpPr>
          <p:cNvPr name="TextBox 4" id="4"/>
          <p:cNvSpPr txBox="true"/>
          <p:nvPr/>
        </p:nvSpPr>
        <p:spPr>
          <a:xfrm rot="0">
            <a:off x="450812" y="1364989"/>
            <a:ext cx="12552238" cy="2380615"/>
          </a:xfrm>
          <a:prstGeom prst="rect">
            <a:avLst/>
          </a:prstGeom>
        </p:spPr>
        <p:txBody>
          <a:bodyPr anchor="t" rtlCol="false" tIns="0" lIns="0" bIns="0" rIns="0">
            <a:spAutoFit/>
          </a:bodyPr>
          <a:lstStyle/>
          <a:p>
            <a:pPr algn="l">
              <a:lnSpc>
                <a:spcPts val="4759"/>
              </a:lnSpc>
            </a:pPr>
            <a:r>
              <a:rPr lang="en-US" sz="3399">
                <a:solidFill>
                  <a:srgbClr val="FFFFFF"/>
                </a:solidFill>
                <a:latin typeface="Quicksand"/>
                <a:ea typeface="Quicksand"/>
                <a:cs typeface="Quicksand"/>
                <a:sym typeface="Quicksand"/>
              </a:rPr>
              <a:t>Bên cạnh đó giải trí cũng là một thứ thiết yếu cần quan tâm, giúp con người thư giản một cách nhanh chóng. Biết được điều đó  chúng tôi đã tạo ra một chương trình quản lí bài hát giúp cho việc thư giản một cách tiện lợi hơn mà không cần internet.</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8449986" y="2097526"/>
            <a:ext cx="9632279" cy="7729904"/>
          </a:xfrm>
          <a:custGeom>
            <a:avLst/>
            <a:gdLst/>
            <a:ahLst/>
            <a:cxnLst/>
            <a:rect r="r" b="b" t="t" l="l"/>
            <a:pathLst>
              <a:path h="7729904" w="9632279">
                <a:moveTo>
                  <a:pt x="0" y="0"/>
                </a:moveTo>
                <a:lnTo>
                  <a:pt x="9632279" y="0"/>
                </a:lnTo>
                <a:lnTo>
                  <a:pt x="9632279" y="7729903"/>
                </a:lnTo>
                <a:lnTo>
                  <a:pt x="0" y="7729903"/>
                </a:lnTo>
                <a:lnTo>
                  <a:pt x="0" y="0"/>
                </a:lnTo>
                <a:close/>
              </a:path>
            </a:pathLst>
          </a:custGeom>
          <a:blipFill>
            <a:blip r:embed="rId2"/>
            <a:stretch>
              <a:fillRect l="0" t="0" r="0" b="0"/>
            </a:stretch>
          </a:blipFill>
        </p:spPr>
      </p:sp>
      <p:grpSp>
        <p:nvGrpSpPr>
          <p:cNvPr name="Group 5" id="5"/>
          <p:cNvGrpSpPr/>
          <p:nvPr/>
        </p:nvGrpSpPr>
        <p:grpSpPr>
          <a:xfrm rot="-10800000">
            <a:off x="14316549" y="4532146"/>
            <a:ext cx="7942901" cy="8561970"/>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7" id="7"/>
          <p:cNvSpPr/>
          <p:nvPr/>
        </p:nvSpPr>
        <p:spPr>
          <a:xfrm flipH="false" flipV="false" rot="0">
            <a:off x="313397" y="2097526"/>
            <a:ext cx="8482747" cy="7729904"/>
          </a:xfrm>
          <a:custGeom>
            <a:avLst/>
            <a:gdLst/>
            <a:ahLst/>
            <a:cxnLst/>
            <a:rect r="r" b="b" t="t" l="l"/>
            <a:pathLst>
              <a:path h="7729904" w="8482747">
                <a:moveTo>
                  <a:pt x="0" y="0"/>
                </a:moveTo>
                <a:lnTo>
                  <a:pt x="8482747" y="0"/>
                </a:lnTo>
                <a:lnTo>
                  <a:pt x="8482747" y="7729903"/>
                </a:lnTo>
                <a:lnTo>
                  <a:pt x="0" y="7729903"/>
                </a:lnTo>
                <a:lnTo>
                  <a:pt x="0" y="0"/>
                </a:lnTo>
                <a:close/>
              </a:path>
            </a:pathLst>
          </a:custGeom>
          <a:blipFill>
            <a:blip r:embed="rId3"/>
            <a:stretch>
              <a:fillRect l="0" t="0" r="0" b="0"/>
            </a:stretch>
          </a:blipFill>
        </p:spPr>
      </p:sp>
      <p:sp>
        <p:nvSpPr>
          <p:cNvPr name="TextBox 8" id="8"/>
          <p:cNvSpPr txBox="true"/>
          <p:nvPr/>
        </p:nvSpPr>
        <p:spPr>
          <a:xfrm rot="0">
            <a:off x="1471504" y="530860"/>
            <a:ext cx="1823145"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MusicView</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4044806" y="2437812"/>
            <a:ext cx="10198389" cy="7049636"/>
          </a:xfrm>
          <a:custGeom>
            <a:avLst/>
            <a:gdLst/>
            <a:ahLst/>
            <a:cxnLst/>
            <a:rect r="r" b="b" t="t" l="l"/>
            <a:pathLst>
              <a:path h="7049636" w="10198389">
                <a:moveTo>
                  <a:pt x="0" y="0"/>
                </a:moveTo>
                <a:lnTo>
                  <a:pt x="10198388" y="0"/>
                </a:lnTo>
                <a:lnTo>
                  <a:pt x="10198388" y="7049636"/>
                </a:lnTo>
                <a:lnTo>
                  <a:pt x="0" y="7049636"/>
                </a:lnTo>
                <a:lnTo>
                  <a:pt x="0" y="0"/>
                </a:lnTo>
                <a:close/>
              </a:path>
            </a:pathLst>
          </a:custGeom>
          <a:blipFill>
            <a:blip r:embed="rId2"/>
            <a:stretch>
              <a:fillRect l="0" t="0" r="0" b="0"/>
            </a:stretch>
          </a:blipFill>
        </p:spPr>
      </p:sp>
      <p:sp>
        <p:nvSpPr>
          <p:cNvPr name="TextBox 5" id="5"/>
          <p:cNvSpPr txBox="true"/>
          <p:nvPr/>
        </p:nvSpPr>
        <p:spPr>
          <a:xfrm rot="0">
            <a:off x="1471504" y="530860"/>
            <a:ext cx="1823145"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MusicView</a:t>
            </a:r>
          </a:p>
        </p:txBody>
      </p:sp>
      <p:grpSp>
        <p:nvGrpSpPr>
          <p:cNvPr name="Group 6" id="6"/>
          <p:cNvGrpSpPr/>
          <p:nvPr/>
        </p:nvGrpSpPr>
        <p:grpSpPr>
          <a:xfrm rot="0">
            <a:off x="13967460" y="2437812"/>
            <a:ext cx="6583680" cy="10287000"/>
            <a:chOff x="0" y="0"/>
            <a:chExt cx="4064000" cy="6350000"/>
          </a:xfrm>
        </p:grpSpPr>
        <p:sp>
          <p:nvSpPr>
            <p:cNvPr name="Freeform 7" id="7" descr="laptop on a table"/>
            <p:cNvSpPr/>
            <p:nvPr/>
          </p:nvSpPr>
          <p:spPr>
            <a:xfrm flipH="false" flipV="false" rot="0">
              <a:off x="92837" y="0"/>
              <a:ext cx="3878326" cy="6350000"/>
            </a:xfrm>
            <a:custGeom>
              <a:avLst/>
              <a:gdLst/>
              <a:ahLst/>
              <a:cxnLst/>
              <a:rect r="r" b="b" t="t" l="l"/>
              <a:pathLst>
                <a:path h="6350000" w="3878326">
                  <a:moveTo>
                    <a:pt x="1939163" y="0"/>
                  </a:moveTo>
                  <a:lnTo>
                    <a:pt x="0" y="6350000"/>
                  </a:lnTo>
                  <a:lnTo>
                    <a:pt x="3878326" y="6350000"/>
                  </a:lnTo>
                  <a:close/>
                </a:path>
              </a:pathLst>
            </a:custGeom>
            <a:blipFill>
              <a:blip r:embed="rId3"/>
              <a:stretch>
                <a:fillRect l="-42477" t="0" r="-103118" b="0"/>
              </a:stretch>
            </a:blipFill>
          </p:spPr>
        </p:sp>
      </p:grpSp>
      <p:grpSp>
        <p:nvGrpSpPr>
          <p:cNvPr name="Group 8" id="8"/>
          <p:cNvGrpSpPr/>
          <p:nvPr/>
        </p:nvGrpSpPr>
        <p:grpSpPr>
          <a:xfrm rot="-10800000">
            <a:off x="15615529" y="0"/>
            <a:ext cx="2710302" cy="5833976"/>
            <a:chOff x="0" y="0"/>
            <a:chExt cx="5355113" cy="11526982"/>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3101400" y="1638406"/>
            <a:ext cx="9269781" cy="7983599"/>
          </a:xfrm>
          <a:custGeom>
            <a:avLst/>
            <a:gdLst/>
            <a:ahLst/>
            <a:cxnLst/>
            <a:rect r="r" b="b" t="t" l="l"/>
            <a:pathLst>
              <a:path h="7983599" w="9269781">
                <a:moveTo>
                  <a:pt x="0" y="0"/>
                </a:moveTo>
                <a:lnTo>
                  <a:pt x="9269781" y="0"/>
                </a:lnTo>
                <a:lnTo>
                  <a:pt x="9269781" y="7983599"/>
                </a:lnTo>
                <a:lnTo>
                  <a:pt x="0" y="7983599"/>
                </a:lnTo>
                <a:lnTo>
                  <a:pt x="0" y="0"/>
                </a:lnTo>
                <a:close/>
              </a:path>
            </a:pathLst>
          </a:custGeom>
          <a:blipFill>
            <a:blip r:embed="rId2"/>
            <a:stretch>
              <a:fillRect l="0" t="0" r="0" b="0"/>
            </a:stretch>
          </a:blipFill>
        </p:spPr>
      </p:sp>
      <p:sp>
        <p:nvSpPr>
          <p:cNvPr name="TextBox 5" id="5"/>
          <p:cNvSpPr txBox="true"/>
          <p:nvPr/>
        </p:nvSpPr>
        <p:spPr>
          <a:xfrm rot="0">
            <a:off x="1321820" y="530860"/>
            <a:ext cx="2122512"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PlayListView</a:t>
            </a:r>
          </a:p>
        </p:txBody>
      </p:sp>
      <p:grpSp>
        <p:nvGrpSpPr>
          <p:cNvPr name="Group 6" id="6"/>
          <p:cNvGrpSpPr/>
          <p:nvPr/>
        </p:nvGrpSpPr>
        <p:grpSpPr>
          <a:xfrm rot="-10800000">
            <a:off x="14032192" y="4020524"/>
            <a:ext cx="7942901" cy="8561970"/>
            <a:chOff x="0" y="0"/>
            <a:chExt cx="1204093"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grpSp>
        <p:nvGrpSpPr>
          <p:cNvPr name="Group 8" id="8"/>
          <p:cNvGrpSpPr/>
          <p:nvPr/>
        </p:nvGrpSpPr>
        <p:grpSpPr>
          <a:xfrm rot="-10800000">
            <a:off x="15725297" y="0"/>
            <a:ext cx="2710302" cy="5833976"/>
            <a:chOff x="0" y="0"/>
            <a:chExt cx="5355113" cy="11526982"/>
          </a:xfrm>
        </p:grpSpPr>
        <p:sp>
          <p:nvSpPr>
            <p:cNvPr name="Freeform 9" id="9">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642306" y="1937734"/>
            <a:ext cx="8637836" cy="7320566"/>
          </a:xfrm>
          <a:custGeom>
            <a:avLst/>
            <a:gdLst/>
            <a:ahLst/>
            <a:cxnLst/>
            <a:rect r="r" b="b" t="t" l="l"/>
            <a:pathLst>
              <a:path h="7320566" w="8637836">
                <a:moveTo>
                  <a:pt x="0" y="0"/>
                </a:moveTo>
                <a:lnTo>
                  <a:pt x="8637836" y="0"/>
                </a:lnTo>
                <a:lnTo>
                  <a:pt x="8637836" y="7320566"/>
                </a:lnTo>
                <a:lnTo>
                  <a:pt x="0" y="7320566"/>
                </a:lnTo>
                <a:lnTo>
                  <a:pt x="0" y="0"/>
                </a:lnTo>
                <a:close/>
              </a:path>
            </a:pathLst>
          </a:custGeom>
          <a:blipFill>
            <a:blip r:embed="rId2"/>
            <a:stretch>
              <a:fillRect l="0" t="0" r="0" b="0"/>
            </a:stretch>
          </a:blipFill>
        </p:spPr>
      </p:sp>
      <p:sp>
        <p:nvSpPr>
          <p:cNvPr name="Freeform 5" id="5"/>
          <p:cNvSpPr/>
          <p:nvPr/>
        </p:nvSpPr>
        <p:spPr>
          <a:xfrm flipH="false" flipV="false" rot="0">
            <a:off x="9888617" y="1937734"/>
            <a:ext cx="7839964" cy="7320566"/>
          </a:xfrm>
          <a:custGeom>
            <a:avLst/>
            <a:gdLst/>
            <a:ahLst/>
            <a:cxnLst/>
            <a:rect r="r" b="b" t="t" l="l"/>
            <a:pathLst>
              <a:path h="7320566" w="7839964">
                <a:moveTo>
                  <a:pt x="0" y="0"/>
                </a:moveTo>
                <a:lnTo>
                  <a:pt x="7839964" y="0"/>
                </a:lnTo>
                <a:lnTo>
                  <a:pt x="7839964" y="7320566"/>
                </a:lnTo>
                <a:lnTo>
                  <a:pt x="0" y="7320566"/>
                </a:lnTo>
                <a:lnTo>
                  <a:pt x="0" y="0"/>
                </a:lnTo>
                <a:close/>
              </a:path>
            </a:pathLst>
          </a:custGeom>
          <a:blipFill>
            <a:blip r:embed="rId3"/>
            <a:stretch>
              <a:fillRect l="0" t="0" r="0" b="0"/>
            </a:stretch>
          </a:blipFill>
        </p:spPr>
      </p:sp>
      <p:grpSp>
        <p:nvGrpSpPr>
          <p:cNvPr name="Group 6" id="6"/>
          <p:cNvGrpSpPr/>
          <p:nvPr/>
        </p:nvGrpSpPr>
        <p:grpSpPr>
          <a:xfrm rot="-10800000">
            <a:off x="14602985" y="4503502"/>
            <a:ext cx="7942901" cy="8561970"/>
            <a:chOff x="0" y="0"/>
            <a:chExt cx="1204093" cy="1297940"/>
          </a:xfrm>
        </p:grpSpPr>
        <p:sp>
          <p:nvSpPr>
            <p:cNvPr name="Freeform 7" id="7">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TextBox 8" id="8"/>
          <p:cNvSpPr txBox="true"/>
          <p:nvPr/>
        </p:nvSpPr>
        <p:spPr>
          <a:xfrm rot="0">
            <a:off x="1321820" y="530860"/>
            <a:ext cx="2122512"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PlayListView</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5400000">
            <a:off x="837432" y="679753"/>
            <a:ext cx="382536" cy="257205"/>
            <a:chOff x="0" y="0"/>
            <a:chExt cx="1930400" cy="1297940"/>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3B57F4"/>
            </a:solidFill>
          </p:spPr>
        </p:sp>
      </p:grpSp>
      <p:sp>
        <p:nvSpPr>
          <p:cNvPr name="Freeform 4" id="4"/>
          <p:cNvSpPr/>
          <p:nvPr/>
        </p:nvSpPr>
        <p:spPr>
          <a:xfrm flipH="false" flipV="false" rot="0">
            <a:off x="1028700" y="1918078"/>
            <a:ext cx="7900490" cy="7340222"/>
          </a:xfrm>
          <a:custGeom>
            <a:avLst/>
            <a:gdLst/>
            <a:ahLst/>
            <a:cxnLst/>
            <a:rect r="r" b="b" t="t" l="l"/>
            <a:pathLst>
              <a:path h="7340222" w="7900490">
                <a:moveTo>
                  <a:pt x="0" y="0"/>
                </a:moveTo>
                <a:lnTo>
                  <a:pt x="7900490" y="0"/>
                </a:lnTo>
                <a:lnTo>
                  <a:pt x="7900490" y="7340222"/>
                </a:lnTo>
                <a:lnTo>
                  <a:pt x="0" y="7340222"/>
                </a:lnTo>
                <a:lnTo>
                  <a:pt x="0" y="0"/>
                </a:lnTo>
                <a:close/>
              </a:path>
            </a:pathLst>
          </a:custGeom>
          <a:blipFill>
            <a:blip r:embed="rId2"/>
            <a:stretch>
              <a:fillRect l="0" t="0" r="-11601" b="0"/>
            </a:stretch>
          </a:blipFill>
        </p:spPr>
      </p:sp>
      <p:sp>
        <p:nvSpPr>
          <p:cNvPr name="Freeform 5" id="5"/>
          <p:cNvSpPr/>
          <p:nvPr/>
        </p:nvSpPr>
        <p:spPr>
          <a:xfrm flipH="false" flipV="false" rot="0">
            <a:off x="10003306" y="1918078"/>
            <a:ext cx="6514447" cy="7340222"/>
          </a:xfrm>
          <a:custGeom>
            <a:avLst/>
            <a:gdLst/>
            <a:ahLst/>
            <a:cxnLst/>
            <a:rect r="r" b="b" t="t" l="l"/>
            <a:pathLst>
              <a:path h="7340222" w="6514447">
                <a:moveTo>
                  <a:pt x="0" y="0"/>
                </a:moveTo>
                <a:lnTo>
                  <a:pt x="6514447" y="0"/>
                </a:lnTo>
                <a:lnTo>
                  <a:pt x="6514447" y="7340222"/>
                </a:lnTo>
                <a:lnTo>
                  <a:pt x="0" y="7340222"/>
                </a:lnTo>
                <a:lnTo>
                  <a:pt x="0" y="0"/>
                </a:lnTo>
                <a:close/>
              </a:path>
            </a:pathLst>
          </a:custGeom>
          <a:blipFill>
            <a:blip r:embed="rId3"/>
            <a:stretch>
              <a:fillRect l="0" t="0" r="0" b="0"/>
            </a:stretch>
          </a:blipFill>
        </p:spPr>
      </p:sp>
      <p:sp>
        <p:nvSpPr>
          <p:cNvPr name="TextBox 6" id="6"/>
          <p:cNvSpPr txBox="true"/>
          <p:nvPr/>
        </p:nvSpPr>
        <p:spPr>
          <a:xfrm rot="0">
            <a:off x="1321820" y="530860"/>
            <a:ext cx="2122512" cy="497840"/>
          </a:xfrm>
          <a:prstGeom prst="rect">
            <a:avLst/>
          </a:prstGeom>
        </p:spPr>
        <p:txBody>
          <a:bodyPr anchor="t" rtlCol="false" tIns="0" lIns="0" bIns="0" rIns="0">
            <a:spAutoFit/>
          </a:bodyPr>
          <a:lstStyle/>
          <a:p>
            <a:pPr algn="ctr">
              <a:lnSpc>
                <a:spcPts val="4060"/>
              </a:lnSpc>
            </a:pPr>
            <a:r>
              <a:rPr lang="en-US" sz="2900">
                <a:solidFill>
                  <a:srgbClr val="311476"/>
                </a:solidFill>
                <a:latin typeface="Noto Sans"/>
                <a:ea typeface="Noto Sans"/>
                <a:cs typeface="Noto Sans"/>
                <a:sym typeface="Noto Sans"/>
              </a:rPr>
              <a:t>PlayListView</a:t>
            </a:r>
          </a:p>
        </p:txBody>
      </p:sp>
      <p:grpSp>
        <p:nvGrpSpPr>
          <p:cNvPr name="Group 7" id="7"/>
          <p:cNvGrpSpPr/>
          <p:nvPr/>
        </p:nvGrpSpPr>
        <p:grpSpPr>
          <a:xfrm rot="0">
            <a:off x="13771274" y="4287596"/>
            <a:ext cx="6976052" cy="5999404"/>
            <a:chOff x="0" y="0"/>
            <a:chExt cx="6350000" cy="5461000"/>
          </a:xfrm>
        </p:grpSpPr>
        <p:sp>
          <p:nvSpPr>
            <p:cNvPr name="Freeform 8" id="8" descr="laptop on a table"/>
            <p:cNvSpPr/>
            <p:nvPr/>
          </p:nvSpPr>
          <p:spPr>
            <a:xfrm flipH="false" flipV="false" rot="0">
              <a:off x="59563" y="32385"/>
              <a:ext cx="6230874" cy="5396230"/>
            </a:xfrm>
            <a:custGeom>
              <a:avLst/>
              <a:gdLst/>
              <a:ahLst/>
              <a:cxnLst/>
              <a:rect r="r" b="b" t="t" l="l"/>
              <a:pathLst>
                <a:path h="5396230" w="6230874">
                  <a:moveTo>
                    <a:pt x="3115437" y="0"/>
                  </a:moveTo>
                  <a:lnTo>
                    <a:pt x="0" y="5396230"/>
                  </a:lnTo>
                  <a:lnTo>
                    <a:pt x="6230874" y="5396230"/>
                  </a:lnTo>
                  <a:close/>
                </a:path>
              </a:pathLst>
            </a:custGeom>
            <a:blipFill>
              <a:blip r:embed="rId4"/>
              <a:stretch>
                <a:fillRect l="0" t="-73200" r="0" b="0"/>
              </a:stretch>
            </a:blipFill>
          </p:spPr>
        </p:sp>
      </p:grpSp>
      <p:grpSp>
        <p:nvGrpSpPr>
          <p:cNvPr name="Group 9" id="9"/>
          <p:cNvGrpSpPr/>
          <p:nvPr/>
        </p:nvGrpSpPr>
        <p:grpSpPr>
          <a:xfrm rot="-10800000">
            <a:off x="14780262" y="-922049"/>
            <a:ext cx="3474982" cy="7479964"/>
            <a:chOff x="0" y="0"/>
            <a:chExt cx="5355113" cy="11526982"/>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descr="laptop on a table"/>
          <p:cNvSpPr/>
          <p:nvPr/>
        </p:nvSpPr>
        <p:spPr>
          <a:xfrm flipH="false" flipV="false" rot="0">
            <a:off x="0" y="0"/>
            <a:ext cx="18288000" cy="7734300"/>
          </a:xfrm>
          <a:custGeom>
            <a:avLst/>
            <a:gdLst/>
            <a:ahLst/>
            <a:cxnLst/>
            <a:rect r="r" b="b" t="t" l="l"/>
            <a:pathLst>
              <a:path h="7734300" w="18288000">
                <a:moveTo>
                  <a:pt x="0" y="0"/>
                </a:moveTo>
                <a:lnTo>
                  <a:pt x="18288000" y="0"/>
                </a:lnTo>
                <a:lnTo>
                  <a:pt x="18288000" y="7734300"/>
                </a:lnTo>
                <a:lnTo>
                  <a:pt x="0" y="7734300"/>
                </a:lnTo>
                <a:lnTo>
                  <a:pt x="0" y="0"/>
                </a:lnTo>
                <a:close/>
              </a:path>
            </a:pathLst>
          </a:custGeom>
          <a:blipFill>
            <a:blip r:embed="rId2"/>
            <a:stretch>
              <a:fillRect l="-5457" t="-50985" r="0" b="-15253"/>
            </a:stretch>
          </a:blipFill>
        </p:spPr>
      </p:sp>
      <p:sp>
        <p:nvSpPr>
          <p:cNvPr name="TextBox 3" id="3"/>
          <p:cNvSpPr txBox="true"/>
          <p:nvPr/>
        </p:nvSpPr>
        <p:spPr>
          <a:xfrm rot="0">
            <a:off x="4801469" y="8734425"/>
            <a:ext cx="8685061" cy="523875"/>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311476"/>
                </a:solidFill>
                <a:latin typeface="Quicksand"/>
                <a:ea typeface="Quicksand"/>
                <a:cs typeface="Quicksand"/>
                <a:sym typeface="Quicksand"/>
              </a:rPr>
              <a:t>THANKS FOR WATCHING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11476"/>
        </a:solidFill>
      </p:bgPr>
    </p:bg>
    <p:spTree>
      <p:nvGrpSpPr>
        <p:cNvPr id="1" name=""/>
        <p:cNvGrpSpPr/>
        <p:nvPr/>
      </p:nvGrpSpPr>
      <p:grpSpPr>
        <a:xfrm>
          <a:off x="0" y="0"/>
          <a:ext cx="0" cy="0"/>
          <a:chOff x="0" y="0"/>
          <a:chExt cx="0" cy="0"/>
        </a:xfrm>
      </p:grpSpPr>
      <p:sp>
        <p:nvSpPr>
          <p:cNvPr name="Freeform 2" id="2"/>
          <p:cNvSpPr/>
          <p:nvPr/>
        </p:nvSpPr>
        <p:spPr>
          <a:xfrm flipH="false" flipV="false" rot="0">
            <a:off x="3004996" y="3339266"/>
            <a:ext cx="11301259" cy="5919034"/>
          </a:xfrm>
          <a:custGeom>
            <a:avLst/>
            <a:gdLst/>
            <a:ahLst/>
            <a:cxnLst/>
            <a:rect r="r" b="b" t="t" l="l"/>
            <a:pathLst>
              <a:path h="5919034" w="11301259">
                <a:moveTo>
                  <a:pt x="0" y="0"/>
                </a:moveTo>
                <a:lnTo>
                  <a:pt x="11301259" y="0"/>
                </a:lnTo>
                <a:lnTo>
                  <a:pt x="11301259" y="5919034"/>
                </a:lnTo>
                <a:lnTo>
                  <a:pt x="0" y="5919034"/>
                </a:lnTo>
                <a:lnTo>
                  <a:pt x="0" y="0"/>
                </a:lnTo>
                <a:close/>
              </a:path>
            </a:pathLst>
          </a:custGeom>
          <a:blipFill>
            <a:blip r:embed="rId2"/>
            <a:stretch>
              <a:fillRect l="0" t="0" r="0" b="0"/>
            </a:stretch>
          </a:blipFill>
        </p:spPr>
      </p:sp>
      <p:sp>
        <p:nvSpPr>
          <p:cNvPr name="TextBox 3" id="3"/>
          <p:cNvSpPr txBox="true"/>
          <p:nvPr/>
        </p:nvSpPr>
        <p:spPr>
          <a:xfrm rot="0">
            <a:off x="-420269" y="0"/>
            <a:ext cx="6437018" cy="1057275"/>
          </a:xfrm>
          <a:prstGeom prst="rect">
            <a:avLst/>
          </a:prstGeom>
        </p:spPr>
        <p:txBody>
          <a:bodyPr anchor="t" rtlCol="false" tIns="0" lIns="0" bIns="0" rIns="0">
            <a:spAutoFit/>
          </a:bodyPr>
          <a:lstStyle/>
          <a:p>
            <a:pPr algn="ctr">
              <a:lnSpc>
                <a:spcPts val="8399"/>
              </a:lnSpc>
              <a:spcBef>
                <a:spcPct val="0"/>
              </a:spcBef>
            </a:pPr>
            <a:r>
              <a:rPr lang="en-US" sz="6999">
                <a:solidFill>
                  <a:srgbClr val="FFFFFF"/>
                </a:solidFill>
                <a:latin typeface="Quicksand"/>
                <a:ea typeface="Quicksand"/>
                <a:cs typeface="Quicksand"/>
                <a:sym typeface="Quicksand"/>
              </a:rPr>
              <a:t>Mở đầu</a:t>
            </a:r>
          </a:p>
        </p:txBody>
      </p:sp>
      <p:sp>
        <p:nvSpPr>
          <p:cNvPr name="TextBox 4" id="4"/>
          <p:cNvSpPr txBox="true"/>
          <p:nvPr/>
        </p:nvSpPr>
        <p:spPr>
          <a:xfrm rot="0">
            <a:off x="408995" y="1720435"/>
            <a:ext cx="12552238" cy="1180465"/>
          </a:xfrm>
          <a:prstGeom prst="rect">
            <a:avLst/>
          </a:prstGeom>
        </p:spPr>
        <p:txBody>
          <a:bodyPr anchor="t" rtlCol="false" tIns="0" lIns="0" bIns="0" rIns="0">
            <a:spAutoFit/>
          </a:bodyPr>
          <a:lstStyle/>
          <a:p>
            <a:pPr algn="l">
              <a:lnSpc>
                <a:spcPts val="4759"/>
              </a:lnSpc>
            </a:pPr>
            <a:r>
              <a:rPr lang="en-US" sz="3399">
                <a:solidFill>
                  <a:srgbClr val="FFFFFF"/>
                </a:solidFill>
                <a:latin typeface="Quicksand"/>
                <a:ea typeface="Quicksand"/>
                <a:cs typeface="Quicksand"/>
                <a:sym typeface="Quicksand"/>
              </a:rPr>
              <a:t>Chúng tôi sử dụng .NET để viết code và WinForm xây dựng giao diện của thiết kế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3765090" y="500062"/>
            <a:ext cx="11043444" cy="1057275"/>
          </a:xfrm>
          <a:prstGeom prst="rect">
            <a:avLst/>
          </a:prstGeom>
        </p:spPr>
        <p:txBody>
          <a:bodyPr anchor="t" rtlCol="false" tIns="0" lIns="0" bIns="0" rIns="0">
            <a:spAutoFit/>
          </a:bodyPr>
          <a:lstStyle/>
          <a:p>
            <a:pPr algn="l" marL="0" indent="0" lvl="0">
              <a:lnSpc>
                <a:spcPts val="8399"/>
              </a:lnSpc>
            </a:pPr>
            <a:r>
              <a:rPr lang="en-US" sz="6999">
                <a:solidFill>
                  <a:srgbClr val="311476"/>
                </a:solidFill>
                <a:latin typeface="Quicksand"/>
                <a:ea typeface="Quicksand"/>
                <a:cs typeface="Quicksand"/>
                <a:sym typeface="Quicksand"/>
              </a:rPr>
              <a:t>Giao diện danh sách nhạc </a:t>
            </a:r>
          </a:p>
        </p:txBody>
      </p:sp>
      <p:grpSp>
        <p:nvGrpSpPr>
          <p:cNvPr name="Group 3" id="3"/>
          <p:cNvGrpSpPr>
            <a:grpSpLocks noChangeAspect="true"/>
          </p:cNvGrpSpPr>
          <p:nvPr/>
        </p:nvGrpSpPr>
        <p:grpSpPr>
          <a:xfrm rot="0">
            <a:off x="3618729" y="2201549"/>
            <a:ext cx="10403057" cy="6709972"/>
            <a:chOff x="0" y="0"/>
            <a:chExt cx="6350000" cy="4095750"/>
          </a:xfrm>
        </p:grpSpPr>
        <p:sp>
          <p:nvSpPr>
            <p:cNvPr name="Freeform 4" id="4"/>
            <p:cNvSpPr/>
            <p:nvPr/>
          </p:nvSpPr>
          <p:spPr>
            <a:xfrm flipH="false" flipV="false" rot="0">
              <a:off x="101600" y="521970"/>
              <a:ext cx="6146800" cy="3472180"/>
            </a:xfrm>
            <a:custGeom>
              <a:avLst/>
              <a:gdLst/>
              <a:ahLst/>
              <a:cxnLst/>
              <a:rect r="r" b="b" t="t" l="l"/>
              <a:pathLst>
                <a:path h="3472180" w="6146800">
                  <a:moveTo>
                    <a:pt x="0" y="0"/>
                  </a:moveTo>
                  <a:lnTo>
                    <a:pt x="6146800" y="0"/>
                  </a:lnTo>
                  <a:lnTo>
                    <a:pt x="6146800" y="3472180"/>
                  </a:lnTo>
                  <a:lnTo>
                    <a:pt x="0" y="3472180"/>
                  </a:lnTo>
                  <a:lnTo>
                    <a:pt x="0" y="0"/>
                  </a:lnTo>
                  <a:close/>
                </a:path>
              </a:pathLst>
            </a:custGeom>
            <a:blipFill>
              <a:blip r:embed="rId2"/>
              <a:stretch>
                <a:fillRect l="-211" t="0" r="-211" b="0"/>
              </a:stretch>
            </a:blipFill>
          </p:spPr>
        </p:sp>
        <p:sp>
          <p:nvSpPr>
            <p:cNvPr name="Freeform 5" id="5"/>
            <p:cNvSpPr/>
            <p:nvPr/>
          </p:nvSpPr>
          <p:spPr>
            <a:xfrm flipH="false" flipV="false" rot="0">
              <a:off x="95250" y="110490"/>
              <a:ext cx="1186180" cy="311150"/>
            </a:xfrm>
            <a:custGeom>
              <a:avLst/>
              <a:gdLst/>
              <a:ahLst/>
              <a:cxnLst/>
              <a:rect r="r" b="b" t="t" l="l"/>
              <a:pathLst>
                <a:path h="311150" w="1186180">
                  <a:moveTo>
                    <a:pt x="537210" y="99060"/>
                  </a:moveTo>
                  <a:lnTo>
                    <a:pt x="648970" y="99060"/>
                  </a:lnTo>
                  <a:lnTo>
                    <a:pt x="648970" y="210820"/>
                  </a:lnTo>
                  <a:lnTo>
                    <a:pt x="537210" y="210820"/>
                  </a:lnTo>
                  <a:lnTo>
                    <a:pt x="537210" y="99060"/>
                  </a:lnTo>
                  <a:close/>
                  <a:moveTo>
                    <a:pt x="6350" y="0"/>
                  </a:moveTo>
                  <a:lnTo>
                    <a:pt x="312420" y="0"/>
                  </a:lnTo>
                  <a:lnTo>
                    <a:pt x="312420" y="311150"/>
                  </a:lnTo>
                  <a:lnTo>
                    <a:pt x="6350" y="311150"/>
                  </a:lnTo>
                  <a:lnTo>
                    <a:pt x="0" y="311150"/>
                  </a:lnTo>
                  <a:lnTo>
                    <a:pt x="0" y="0"/>
                  </a:lnTo>
                  <a:lnTo>
                    <a:pt x="6350" y="0"/>
                  </a:lnTo>
                  <a:close/>
                  <a:moveTo>
                    <a:pt x="120650" y="156210"/>
                  </a:moveTo>
                  <a:lnTo>
                    <a:pt x="43180" y="232410"/>
                  </a:lnTo>
                  <a:lnTo>
                    <a:pt x="78740" y="267970"/>
                  </a:lnTo>
                  <a:lnTo>
                    <a:pt x="156210" y="190500"/>
                  </a:lnTo>
                  <a:lnTo>
                    <a:pt x="233680" y="267970"/>
                  </a:lnTo>
                  <a:lnTo>
                    <a:pt x="269240" y="232410"/>
                  </a:lnTo>
                  <a:lnTo>
                    <a:pt x="191770" y="156210"/>
                  </a:lnTo>
                  <a:lnTo>
                    <a:pt x="269240" y="78740"/>
                  </a:lnTo>
                  <a:lnTo>
                    <a:pt x="233680" y="43180"/>
                  </a:lnTo>
                  <a:lnTo>
                    <a:pt x="156210" y="120650"/>
                  </a:lnTo>
                  <a:lnTo>
                    <a:pt x="78740" y="43180"/>
                  </a:lnTo>
                  <a:lnTo>
                    <a:pt x="43180" y="78740"/>
                  </a:lnTo>
                  <a:lnTo>
                    <a:pt x="120650" y="156210"/>
                  </a:lnTo>
                  <a:close/>
                  <a:moveTo>
                    <a:pt x="436880" y="0"/>
                  </a:moveTo>
                  <a:lnTo>
                    <a:pt x="748030" y="0"/>
                  </a:lnTo>
                  <a:lnTo>
                    <a:pt x="748030" y="311150"/>
                  </a:lnTo>
                  <a:lnTo>
                    <a:pt x="436880" y="311150"/>
                  </a:lnTo>
                  <a:lnTo>
                    <a:pt x="436880" y="0"/>
                  </a:lnTo>
                  <a:close/>
                  <a:moveTo>
                    <a:pt x="486410" y="261620"/>
                  </a:moveTo>
                  <a:lnTo>
                    <a:pt x="699770" y="261620"/>
                  </a:lnTo>
                  <a:lnTo>
                    <a:pt x="699770" y="48260"/>
                  </a:lnTo>
                  <a:lnTo>
                    <a:pt x="486410" y="48260"/>
                  </a:lnTo>
                  <a:lnTo>
                    <a:pt x="486410" y="261620"/>
                  </a:lnTo>
                  <a:close/>
                  <a:moveTo>
                    <a:pt x="1186180" y="0"/>
                  </a:moveTo>
                  <a:lnTo>
                    <a:pt x="1186180" y="311150"/>
                  </a:lnTo>
                  <a:lnTo>
                    <a:pt x="875030" y="311150"/>
                  </a:lnTo>
                  <a:lnTo>
                    <a:pt x="875030" y="0"/>
                  </a:lnTo>
                  <a:lnTo>
                    <a:pt x="1186180" y="0"/>
                  </a:lnTo>
                  <a:close/>
                  <a:moveTo>
                    <a:pt x="1135380" y="185420"/>
                  </a:moveTo>
                  <a:lnTo>
                    <a:pt x="924560" y="185420"/>
                  </a:lnTo>
                  <a:lnTo>
                    <a:pt x="924560" y="236220"/>
                  </a:lnTo>
                  <a:lnTo>
                    <a:pt x="1135380" y="236220"/>
                  </a:lnTo>
                  <a:lnTo>
                    <a:pt x="1135380" y="185420"/>
                  </a:lnTo>
                  <a:close/>
                </a:path>
              </a:pathLst>
            </a:custGeom>
            <a:solidFill>
              <a:srgbClr val="FACEE1"/>
            </a:solidFill>
          </p:spPr>
        </p:sp>
        <p:sp>
          <p:nvSpPr>
            <p:cNvPr name="Freeform 6" id="6"/>
            <p:cNvSpPr/>
            <p:nvPr/>
          </p:nvSpPr>
          <p:spPr>
            <a:xfrm flipH="false" flipV="false" rot="0">
              <a:off x="0" y="0"/>
              <a:ext cx="6350000" cy="4095750"/>
            </a:xfrm>
            <a:custGeom>
              <a:avLst/>
              <a:gdLst/>
              <a:ahLst/>
              <a:cxnLst/>
              <a:rect r="r" b="b" t="t" l="l"/>
              <a:pathLst>
                <a:path h="4095750" w="6350000">
                  <a:moveTo>
                    <a:pt x="0" y="0"/>
                  </a:moveTo>
                  <a:lnTo>
                    <a:pt x="0" y="521970"/>
                  </a:lnTo>
                  <a:lnTo>
                    <a:pt x="0" y="4095750"/>
                  </a:lnTo>
                  <a:lnTo>
                    <a:pt x="6350000" y="4095750"/>
                  </a:lnTo>
                  <a:lnTo>
                    <a:pt x="6350000" y="521970"/>
                  </a:lnTo>
                  <a:lnTo>
                    <a:pt x="6350000" y="0"/>
                  </a:lnTo>
                  <a:lnTo>
                    <a:pt x="0" y="0"/>
                  </a:lnTo>
                  <a:close/>
                  <a:moveTo>
                    <a:pt x="6248400" y="3994150"/>
                  </a:moveTo>
                  <a:lnTo>
                    <a:pt x="101600" y="3994150"/>
                  </a:lnTo>
                  <a:lnTo>
                    <a:pt x="101600" y="521970"/>
                  </a:lnTo>
                  <a:lnTo>
                    <a:pt x="6248400" y="521970"/>
                  </a:lnTo>
                  <a:lnTo>
                    <a:pt x="6248400" y="3994150"/>
                  </a:lnTo>
                  <a:close/>
                  <a:moveTo>
                    <a:pt x="1281430" y="110490"/>
                  </a:moveTo>
                  <a:lnTo>
                    <a:pt x="1281430" y="421640"/>
                  </a:lnTo>
                  <a:lnTo>
                    <a:pt x="970280" y="421640"/>
                  </a:lnTo>
                  <a:lnTo>
                    <a:pt x="970280" y="110490"/>
                  </a:lnTo>
                  <a:lnTo>
                    <a:pt x="1281430" y="110490"/>
                  </a:lnTo>
                  <a:close/>
                  <a:moveTo>
                    <a:pt x="844550" y="110490"/>
                  </a:moveTo>
                  <a:lnTo>
                    <a:pt x="844550" y="421640"/>
                  </a:lnTo>
                  <a:lnTo>
                    <a:pt x="532130" y="421640"/>
                  </a:lnTo>
                  <a:lnTo>
                    <a:pt x="532130" y="110490"/>
                  </a:lnTo>
                  <a:lnTo>
                    <a:pt x="844550" y="110490"/>
                  </a:lnTo>
                  <a:close/>
                  <a:moveTo>
                    <a:pt x="407670" y="110490"/>
                  </a:moveTo>
                  <a:lnTo>
                    <a:pt x="407670" y="421640"/>
                  </a:lnTo>
                  <a:lnTo>
                    <a:pt x="101600" y="421640"/>
                  </a:lnTo>
                  <a:lnTo>
                    <a:pt x="95250" y="421640"/>
                  </a:lnTo>
                  <a:lnTo>
                    <a:pt x="95250" y="110490"/>
                  </a:lnTo>
                  <a:lnTo>
                    <a:pt x="101600" y="110490"/>
                  </a:lnTo>
                  <a:lnTo>
                    <a:pt x="407670" y="110490"/>
                  </a:lnTo>
                  <a:close/>
                  <a:moveTo>
                    <a:pt x="364490" y="189230"/>
                  </a:moveTo>
                  <a:lnTo>
                    <a:pt x="287020" y="266700"/>
                  </a:lnTo>
                  <a:lnTo>
                    <a:pt x="364490" y="344170"/>
                  </a:lnTo>
                  <a:lnTo>
                    <a:pt x="328930" y="379730"/>
                  </a:lnTo>
                  <a:lnTo>
                    <a:pt x="251460" y="302260"/>
                  </a:lnTo>
                  <a:lnTo>
                    <a:pt x="173990" y="379730"/>
                  </a:lnTo>
                  <a:lnTo>
                    <a:pt x="138430" y="342900"/>
                  </a:lnTo>
                  <a:lnTo>
                    <a:pt x="215900" y="266700"/>
                  </a:lnTo>
                  <a:lnTo>
                    <a:pt x="138430" y="189230"/>
                  </a:lnTo>
                  <a:lnTo>
                    <a:pt x="173990" y="153670"/>
                  </a:lnTo>
                  <a:lnTo>
                    <a:pt x="251460" y="231140"/>
                  </a:lnTo>
                  <a:lnTo>
                    <a:pt x="328930" y="153670"/>
                  </a:lnTo>
                  <a:lnTo>
                    <a:pt x="364490" y="189230"/>
                  </a:lnTo>
                  <a:close/>
                  <a:moveTo>
                    <a:pt x="795020" y="158750"/>
                  </a:moveTo>
                  <a:lnTo>
                    <a:pt x="581660" y="158750"/>
                  </a:lnTo>
                  <a:lnTo>
                    <a:pt x="581660" y="372110"/>
                  </a:lnTo>
                  <a:lnTo>
                    <a:pt x="795020" y="372110"/>
                  </a:lnTo>
                  <a:lnTo>
                    <a:pt x="795020" y="158750"/>
                  </a:lnTo>
                  <a:close/>
                  <a:moveTo>
                    <a:pt x="744220" y="321310"/>
                  </a:moveTo>
                  <a:lnTo>
                    <a:pt x="632460" y="321310"/>
                  </a:lnTo>
                  <a:lnTo>
                    <a:pt x="632460" y="209550"/>
                  </a:lnTo>
                  <a:lnTo>
                    <a:pt x="744220" y="209550"/>
                  </a:lnTo>
                  <a:lnTo>
                    <a:pt x="744220" y="321310"/>
                  </a:lnTo>
                  <a:close/>
                  <a:moveTo>
                    <a:pt x="1019810" y="295910"/>
                  </a:moveTo>
                  <a:lnTo>
                    <a:pt x="1230630" y="295910"/>
                  </a:lnTo>
                  <a:lnTo>
                    <a:pt x="1230630" y="346710"/>
                  </a:lnTo>
                  <a:lnTo>
                    <a:pt x="1019810" y="346710"/>
                  </a:lnTo>
                  <a:lnTo>
                    <a:pt x="1019810" y="295910"/>
                  </a:lnTo>
                  <a:close/>
                </a:path>
              </a:pathLst>
            </a:custGeom>
            <a:solidFill>
              <a:srgbClr val="6466AF"/>
            </a:solidFill>
          </p:spPr>
        </p:sp>
      </p:grpSp>
      <p:grpSp>
        <p:nvGrpSpPr>
          <p:cNvPr name="Group 7" id="7"/>
          <p:cNvGrpSpPr/>
          <p:nvPr/>
        </p:nvGrpSpPr>
        <p:grpSpPr>
          <a:xfrm rot="0">
            <a:off x="-95250" y="0"/>
            <a:ext cx="4779052" cy="10287000"/>
            <a:chOff x="0" y="0"/>
            <a:chExt cx="5355113" cy="11526982"/>
          </a:xfrm>
        </p:grpSpPr>
        <p:sp>
          <p:nvSpPr>
            <p:cNvPr name="Freeform 8" id="8">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9" id="9"/>
          <p:cNvGrpSpPr/>
          <p:nvPr/>
        </p:nvGrpSpPr>
        <p:grpSpPr>
          <a:xfrm rot="0">
            <a:off x="-95250" y="0"/>
            <a:ext cx="3347655" cy="3608571"/>
            <a:chOff x="0" y="0"/>
            <a:chExt cx="1204093" cy="1297940"/>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3765090" y="500062"/>
            <a:ext cx="11043444" cy="1057275"/>
          </a:xfrm>
          <a:prstGeom prst="rect">
            <a:avLst/>
          </a:prstGeom>
        </p:spPr>
        <p:txBody>
          <a:bodyPr anchor="t" rtlCol="false" tIns="0" lIns="0" bIns="0" rIns="0">
            <a:spAutoFit/>
          </a:bodyPr>
          <a:lstStyle/>
          <a:p>
            <a:pPr algn="l" marL="0" indent="0" lvl="0">
              <a:lnSpc>
                <a:spcPts val="8399"/>
              </a:lnSpc>
            </a:pPr>
            <a:r>
              <a:rPr lang="en-US" sz="6999">
                <a:solidFill>
                  <a:srgbClr val="311476"/>
                </a:solidFill>
                <a:latin typeface="Quicksand Light"/>
                <a:ea typeface="Quicksand Light"/>
                <a:cs typeface="Quicksand Light"/>
                <a:sym typeface="Quicksand Light"/>
              </a:rPr>
              <a:t>Giao diện nghệ sĩ </a:t>
            </a:r>
          </a:p>
        </p:txBody>
      </p:sp>
      <p:grpSp>
        <p:nvGrpSpPr>
          <p:cNvPr name="Group 3" id="3"/>
          <p:cNvGrpSpPr/>
          <p:nvPr/>
        </p:nvGrpSpPr>
        <p:grpSpPr>
          <a:xfrm rot="0">
            <a:off x="-95250" y="0"/>
            <a:ext cx="4779052" cy="10287000"/>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5" id="5"/>
          <p:cNvGrpSpPr/>
          <p:nvPr/>
        </p:nvGrpSpPr>
        <p:grpSpPr>
          <a:xfrm rot="0">
            <a:off x="-95250" y="0"/>
            <a:ext cx="3347655" cy="3608571"/>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7" id="7"/>
          <p:cNvSpPr/>
          <p:nvPr/>
        </p:nvSpPr>
        <p:spPr>
          <a:xfrm flipH="false" flipV="false" rot="0">
            <a:off x="4054890" y="2148619"/>
            <a:ext cx="11301259" cy="6328705"/>
          </a:xfrm>
          <a:custGeom>
            <a:avLst/>
            <a:gdLst/>
            <a:ahLst/>
            <a:cxnLst/>
            <a:rect r="r" b="b" t="t" l="l"/>
            <a:pathLst>
              <a:path h="6328705" w="11301259">
                <a:moveTo>
                  <a:pt x="0" y="0"/>
                </a:moveTo>
                <a:lnTo>
                  <a:pt x="11301259" y="0"/>
                </a:lnTo>
                <a:lnTo>
                  <a:pt x="11301259" y="6328705"/>
                </a:lnTo>
                <a:lnTo>
                  <a:pt x="0" y="6328705"/>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765090" y="500062"/>
            <a:ext cx="11043444" cy="1057275"/>
          </a:xfrm>
          <a:prstGeom prst="rect">
            <a:avLst/>
          </a:prstGeom>
        </p:spPr>
        <p:txBody>
          <a:bodyPr anchor="t" rtlCol="false" tIns="0" lIns="0" bIns="0" rIns="0">
            <a:spAutoFit/>
          </a:bodyPr>
          <a:lstStyle/>
          <a:p>
            <a:pPr algn="l" marL="0" indent="0" lvl="0">
              <a:lnSpc>
                <a:spcPts val="8399"/>
              </a:lnSpc>
            </a:pPr>
            <a:r>
              <a:rPr lang="en-US" sz="6999">
                <a:solidFill>
                  <a:srgbClr val="311476"/>
                </a:solidFill>
                <a:latin typeface="Quicksand Light"/>
                <a:ea typeface="Quicksand Light"/>
                <a:cs typeface="Quicksand Light"/>
                <a:sym typeface="Quicksand Light"/>
              </a:rPr>
              <a:t>Giao diện danh sách phát</a:t>
            </a:r>
          </a:p>
        </p:txBody>
      </p:sp>
      <p:grpSp>
        <p:nvGrpSpPr>
          <p:cNvPr name="Group 3" id="3"/>
          <p:cNvGrpSpPr/>
          <p:nvPr/>
        </p:nvGrpSpPr>
        <p:grpSpPr>
          <a:xfrm rot="0">
            <a:off x="-95250" y="0"/>
            <a:ext cx="4779052" cy="10287000"/>
            <a:chOff x="0" y="0"/>
            <a:chExt cx="5355113" cy="11526982"/>
          </a:xfrm>
        </p:grpSpPr>
        <p:sp>
          <p:nvSpPr>
            <p:cNvPr name="Freeform 4" id="4">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5" id="5"/>
          <p:cNvGrpSpPr/>
          <p:nvPr/>
        </p:nvGrpSpPr>
        <p:grpSpPr>
          <a:xfrm rot="0">
            <a:off x="-95250" y="0"/>
            <a:ext cx="3347655" cy="3608571"/>
            <a:chOff x="0" y="0"/>
            <a:chExt cx="1204093" cy="1297940"/>
          </a:xfrm>
        </p:grpSpPr>
        <p:sp>
          <p:nvSpPr>
            <p:cNvPr name="Freeform 6" id="6">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grpSp>
        <p:nvGrpSpPr>
          <p:cNvPr name="Group 7" id="7"/>
          <p:cNvGrpSpPr>
            <a:grpSpLocks noChangeAspect="true"/>
          </p:cNvGrpSpPr>
          <p:nvPr/>
        </p:nvGrpSpPr>
        <p:grpSpPr>
          <a:xfrm rot="0">
            <a:off x="3096929" y="1804286"/>
            <a:ext cx="12379765" cy="7984948"/>
            <a:chOff x="0" y="0"/>
            <a:chExt cx="6350000" cy="4095750"/>
          </a:xfrm>
        </p:grpSpPr>
        <p:sp>
          <p:nvSpPr>
            <p:cNvPr name="Freeform 8" id="8"/>
            <p:cNvSpPr/>
            <p:nvPr/>
          </p:nvSpPr>
          <p:spPr>
            <a:xfrm flipH="false" flipV="false" rot="0">
              <a:off x="101600" y="521970"/>
              <a:ext cx="6146800" cy="3472180"/>
            </a:xfrm>
            <a:custGeom>
              <a:avLst/>
              <a:gdLst/>
              <a:ahLst/>
              <a:cxnLst/>
              <a:rect r="r" b="b" t="t" l="l"/>
              <a:pathLst>
                <a:path h="3472180" w="6146800">
                  <a:moveTo>
                    <a:pt x="0" y="0"/>
                  </a:moveTo>
                  <a:lnTo>
                    <a:pt x="6146800" y="0"/>
                  </a:lnTo>
                  <a:lnTo>
                    <a:pt x="6146800" y="3472180"/>
                  </a:lnTo>
                  <a:lnTo>
                    <a:pt x="0" y="3472180"/>
                  </a:lnTo>
                  <a:lnTo>
                    <a:pt x="0" y="0"/>
                  </a:lnTo>
                  <a:close/>
                </a:path>
              </a:pathLst>
            </a:custGeom>
            <a:blipFill>
              <a:blip r:embed="rId2"/>
              <a:stretch>
                <a:fillRect l="-211" t="0" r="-211" b="0"/>
              </a:stretch>
            </a:blipFill>
          </p:spPr>
        </p:sp>
        <p:sp>
          <p:nvSpPr>
            <p:cNvPr name="Freeform 9" id="9"/>
            <p:cNvSpPr/>
            <p:nvPr/>
          </p:nvSpPr>
          <p:spPr>
            <a:xfrm flipH="false" flipV="false" rot="0">
              <a:off x="95250" y="110490"/>
              <a:ext cx="1186180" cy="311150"/>
            </a:xfrm>
            <a:custGeom>
              <a:avLst/>
              <a:gdLst/>
              <a:ahLst/>
              <a:cxnLst/>
              <a:rect r="r" b="b" t="t" l="l"/>
              <a:pathLst>
                <a:path h="311150" w="1186180">
                  <a:moveTo>
                    <a:pt x="537210" y="99060"/>
                  </a:moveTo>
                  <a:lnTo>
                    <a:pt x="648970" y="99060"/>
                  </a:lnTo>
                  <a:lnTo>
                    <a:pt x="648970" y="210820"/>
                  </a:lnTo>
                  <a:lnTo>
                    <a:pt x="537210" y="210820"/>
                  </a:lnTo>
                  <a:lnTo>
                    <a:pt x="537210" y="99060"/>
                  </a:lnTo>
                  <a:close/>
                  <a:moveTo>
                    <a:pt x="6350" y="0"/>
                  </a:moveTo>
                  <a:lnTo>
                    <a:pt x="312420" y="0"/>
                  </a:lnTo>
                  <a:lnTo>
                    <a:pt x="312420" y="311150"/>
                  </a:lnTo>
                  <a:lnTo>
                    <a:pt x="6350" y="311150"/>
                  </a:lnTo>
                  <a:lnTo>
                    <a:pt x="0" y="311150"/>
                  </a:lnTo>
                  <a:lnTo>
                    <a:pt x="0" y="0"/>
                  </a:lnTo>
                  <a:lnTo>
                    <a:pt x="6350" y="0"/>
                  </a:lnTo>
                  <a:close/>
                  <a:moveTo>
                    <a:pt x="120650" y="156210"/>
                  </a:moveTo>
                  <a:lnTo>
                    <a:pt x="43180" y="232410"/>
                  </a:lnTo>
                  <a:lnTo>
                    <a:pt x="78740" y="267970"/>
                  </a:lnTo>
                  <a:lnTo>
                    <a:pt x="156210" y="190500"/>
                  </a:lnTo>
                  <a:lnTo>
                    <a:pt x="233680" y="267970"/>
                  </a:lnTo>
                  <a:lnTo>
                    <a:pt x="269240" y="232410"/>
                  </a:lnTo>
                  <a:lnTo>
                    <a:pt x="191770" y="156210"/>
                  </a:lnTo>
                  <a:lnTo>
                    <a:pt x="269240" y="78740"/>
                  </a:lnTo>
                  <a:lnTo>
                    <a:pt x="233680" y="43180"/>
                  </a:lnTo>
                  <a:lnTo>
                    <a:pt x="156210" y="120650"/>
                  </a:lnTo>
                  <a:lnTo>
                    <a:pt x="78740" y="43180"/>
                  </a:lnTo>
                  <a:lnTo>
                    <a:pt x="43180" y="78740"/>
                  </a:lnTo>
                  <a:lnTo>
                    <a:pt x="120650" y="156210"/>
                  </a:lnTo>
                  <a:close/>
                  <a:moveTo>
                    <a:pt x="436880" y="0"/>
                  </a:moveTo>
                  <a:lnTo>
                    <a:pt x="748030" y="0"/>
                  </a:lnTo>
                  <a:lnTo>
                    <a:pt x="748030" y="311150"/>
                  </a:lnTo>
                  <a:lnTo>
                    <a:pt x="436880" y="311150"/>
                  </a:lnTo>
                  <a:lnTo>
                    <a:pt x="436880" y="0"/>
                  </a:lnTo>
                  <a:close/>
                  <a:moveTo>
                    <a:pt x="486410" y="261620"/>
                  </a:moveTo>
                  <a:lnTo>
                    <a:pt x="699770" y="261620"/>
                  </a:lnTo>
                  <a:lnTo>
                    <a:pt x="699770" y="48260"/>
                  </a:lnTo>
                  <a:lnTo>
                    <a:pt x="486410" y="48260"/>
                  </a:lnTo>
                  <a:lnTo>
                    <a:pt x="486410" y="261620"/>
                  </a:lnTo>
                  <a:close/>
                  <a:moveTo>
                    <a:pt x="1186180" y="0"/>
                  </a:moveTo>
                  <a:lnTo>
                    <a:pt x="1186180" y="311150"/>
                  </a:lnTo>
                  <a:lnTo>
                    <a:pt x="875030" y="311150"/>
                  </a:lnTo>
                  <a:lnTo>
                    <a:pt x="875030" y="0"/>
                  </a:lnTo>
                  <a:lnTo>
                    <a:pt x="1186180" y="0"/>
                  </a:lnTo>
                  <a:close/>
                  <a:moveTo>
                    <a:pt x="1135380" y="185420"/>
                  </a:moveTo>
                  <a:lnTo>
                    <a:pt x="924560" y="185420"/>
                  </a:lnTo>
                  <a:lnTo>
                    <a:pt x="924560" y="236220"/>
                  </a:lnTo>
                  <a:lnTo>
                    <a:pt x="1135380" y="236220"/>
                  </a:lnTo>
                  <a:lnTo>
                    <a:pt x="1135380" y="185420"/>
                  </a:lnTo>
                  <a:close/>
                </a:path>
              </a:pathLst>
            </a:custGeom>
            <a:solidFill>
              <a:srgbClr val="FACEE1"/>
            </a:solidFill>
          </p:spPr>
        </p:sp>
        <p:sp>
          <p:nvSpPr>
            <p:cNvPr name="Freeform 10" id="10"/>
            <p:cNvSpPr/>
            <p:nvPr/>
          </p:nvSpPr>
          <p:spPr>
            <a:xfrm flipH="false" flipV="false" rot="0">
              <a:off x="0" y="0"/>
              <a:ext cx="6350000" cy="4095750"/>
            </a:xfrm>
            <a:custGeom>
              <a:avLst/>
              <a:gdLst/>
              <a:ahLst/>
              <a:cxnLst/>
              <a:rect r="r" b="b" t="t" l="l"/>
              <a:pathLst>
                <a:path h="4095750" w="6350000">
                  <a:moveTo>
                    <a:pt x="0" y="0"/>
                  </a:moveTo>
                  <a:lnTo>
                    <a:pt x="0" y="521970"/>
                  </a:lnTo>
                  <a:lnTo>
                    <a:pt x="0" y="4095750"/>
                  </a:lnTo>
                  <a:lnTo>
                    <a:pt x="6350000" y="4095750"/>
                  </a:lnTo>
                  <a:lnTo>
                    <a:pt x="6350000" y="521970"/>
                  </a:lnTo>
                  <a:lnTo>
                    <a:pt x="6350000" y="0"/>
                  </a:lnTo>
                  <a:lnTo>
                    <a:pt x="0" y="0"/>
                  </a:lnTo>
                  <a:close/>
                  <a:moveTo>
                    <a:pt x="6248400" y="3994150"/>
                  </a:moveTo>
                  <a:lnTo>
                    <a:pt x="101600" y="3994150"/>
                  </a:lnTo>
                  <a:lnTo>
                    <a:pt x="101600" y="521970"/>
                  </a:lnTo>
                  <a:lnTo>
                    <a:pt x="6248400" y="521970"/>
                  </a:lnTo>
                  <a:lnTo>
                    <a:pt x="6248400" y="3994150"/>
                  </a:lnTo>
                  <a:close/>
                  <a:moveTo>
                    <a:pt x="1281430" y="110490"/>
                  </a:moveTo>
                  <a:lnTo>
                    <a:pt x="1281430" y="421640"/>
                  </a:lnTo>
                  <a:lnTo>
                    <a:pt x="970280" y="421640"/>
                  </a:lnTo>
                  <a:lnTo>
                    <a:pt x="970280" y="110490"/>
                  </a:lnTo>
                  <a:lnTo>
                    <a:pt x="1281430" y="110490"/>
                  </a:lnTo>
                  <a:close/>
                  <a:moveTo>
                    <a:pt x="844550" y="110490"/>
                  </a:moveTo>
                  <a:lnTo>
                    <a:pt x="844550" y="421640"/>
                  </a:lnTo>
                  <a:lnTo>
                    <a:pt x="532130" y="421640"/>
                  </a:lnTo>
                  <a:lnTo>
                    <a:pt x="532130" y="110490"/>
                  </a:lnTo>
                  <a:lnTo>
                    <a:pt x="844550" y="110490"/>
                  </a:lnTo>
                  <a:close/>
                  <a:moveTo>
                    <a:pt x="407670" y="110490"/>
                  </a:moveTo>
                  <a:lnTo>
                    <a:pt x="407670" y="421640"/>
                  </a:lnTo>
                  <a:lnTo>
                    <a:pt x="101600" y="421640"/>
                  </a:lnTo>
                  <a:lnTo>
                    <a:pt x="95250" y="421640"/>
                  </a:lnTo>
                  <a:lnTo>
                    <a:pt x="95250" y="110490"/>
                  </a:lnTo>
                  <a:lnTo>
                    <a:pt x="101600" y="110490"/>
                  </a:lnTo>
                  <a:lnTo>
                    <a:pt x="407670" y="110490"/>
                  </a:lnTo>
                  <a:close/>
                  <a:moveTo>
                    <a:pt x="364490" y="189230"/>
                  </a:moveTo>
                  <a:lnTo>
                    <a:pt x="287020" y="266700"/>
                  </a:lnTo>
                  <a:lnTo>
                    <a:pt x="364490" y="344170"/>
                  </a:lnTo>
                  <a:lnTo>
                    <a:pt x="328930" y="379730"/>
                  </a:lnTo>
                  <a:lnTo>
                    <a:pt x="251460" y="302260"/>
                  </a:lnTo>
                  <a:lnTo>
                    <a:pt x="173990" y="379730"/>
                  </a:lnTo>
                  <a:lnTo>
                    <a:pt x="138430" y="342900"/>
                  </a:lnTo>
                  <a:lnTo>
                    <a:pt x="215900" y="266700"/>
                  </a:lnTo>
                  <a:lnTo>
                    <a:pt x="138430" y="189230"/>
                  </a:lnTo>
                  <a:lnTo>
                    <a:pt x="173990" y="153670"/>
                  </a:lnTo>
                  <a:lnTo>
                    <a:pt x="251460" y="231140"/>
                  </a:lnTo>
                  <a:lnTo>
                    <a:pt x="328930" y="153670"/>
                  </a:lnTo>
                  <a:lnTo>
                    <a:pt x="364490" y="189230"/>
                  </a:lnTo>
                  <a:close/>
                  <a:moveTo>
                    <a:pt x="795020" y="158750"/>
                  </a:moveTo>
                  <a:lnTo>
                    <a:pt x="581660" y="158750"/>
                  </a:lnTo>
                  <a:lnTo>
                    <a:pt x="581660" y="372110"/>
                  </a:lnTo>
                  <a:lnTo>
                    <a:pt x="795020" y="372110"/>
                  </a:lnTo>
                  <a:lnTo>
                    <a:pt x="795020" y="158750"/>
                  </a:lnTo>
                  <a:close/>
                  <a:moveTo>
                    <a:pt x="744220" y="321310"/>
                  </a:moveTo>
                  <a:lnTo>
                    <a:pt x="632460" y="321310"/>
                  </a:lnTo>
                  <a:lnTo>
                    <a:pt x="632460" y="209550"/>
                  </a:lnTo>
                  <a:lnTo>
                    <a:pt x="744220" y="209550"/>
                  </a:lnTo>
                  <a:lnTo>
                    <a:pt x="744220" y="321310"/>
                  </a:lnTo>
                  <a:close/>
                  <a:moveTo>
                    <a:pt x="1019810" y="295910"/>
                  </a:moveTo>
                  <a:lnTo>
                    <a:pt x="1230630" y="295910"/>
                  </a:lnTo>
                  <a:lnTo>
                    <a:pt x="1230630" y="346710"/>
                  </a:lnTo>
                  <a:lnTo>
                    <a:pt x="1019810" y="346710"/>
                  </a:lnTo>
                  <a:lnTo>
                    <a:pt x="1019810" y="295910"/>
                  </a:lnTo>
                  <a:close/>
                </a:path>
              </a:pathLst>
            </a:custGeom>
            <a:solidFill>
              <a:srgbClr val="6466AF"/>
            </a:solid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5587686" y="500062"/>
            <a:ext cx="7112628" cy="1057275"/>
          </a:xfrm>
          <a:prstGeom prst="rect">
            <a:avLst/>
          </a:prstGeom>
        </p:spPr>
        <p:txBody>
          <a:bodyPr anchor="t" rtlCol="false" tIns="0" lIns="0" bIns="0" rIns="0">
            <a:spAutoFit/>
          </a:bodyPr>
          <a:lstStyle/>
          <a:p>
            <a:pPr algn="l" marL="0" indent="0" lvl="0">
              <a:lnSpc>
                <a:spcPts val="8399"/>
              </a:lnSpc>
            </a:pPr>
            <a:r>
              <a:rPr lang="en-US" sz="6999">
                <a:solidFill>
                  <a:srgbClr val="311476"/>
                </a:solidFill>
                <a:latin typeface="Quicksand Light"/>
                <a:ea typeface="Quicksand Light"/>
                <a:cs typeface="Quicksand Light"/>
                <a:sym typeface="Quicksand Light"/>
              </a:rPr>
              <a:t>Giao diện cài đặt</a:t>
            </a:r>
          </a:p>
        </p:txBody>
      </p:sp>
      <p:grpSp>
        <p:nvGrpSpPr>
          <p:cNvPr name="Group 3" id="3"/>
          <p:cNvGrpSpPr>
            <a:grpSpLocks noChangeAspect="true"/>
          </p:cNvGrpSpPr>
          <p:nvPr/>
        </p:nvGrpSpPr>
        <p:grpSpPr>
          <a:xfrm rot="0">
            <a:off x="3552117" y="2038235"/>
            <a:ext cx="10827703" cy="6983868"/>
            <a:chOff x="0" y="0"/>
            <a:chExt cx="6350000" cy="4095750"/>
          </a:xfrm>
        </p:grpSpPr>
        <p:sp>
          <p:nvSpPr>
            <p:cNvPr name="Freeform 4" id="4"/>
            <p:cNvSpPr/>
            <p:nvPr/>
          </p:nvSpPr>
          <p:spPr>
            <a:xfrm flipH="false" flipV="false" rot="0">
              <a:off x="101600" y="521970"/>
              <a:ext cx="6146800" cy="3472180"/>
            </a:xfrm>
            <a:custGeom>
              <a:avLst/>
              <a:gdLst/>
              <a:ahLst/>
              <a:cxnLst/>
              <a:rect r="r" b="b" t="t" l="l"/>
              <a:pathLst>
                <a:path h="3472180" w="6146800">
                  <a:moveTo>
                    <a:pt x="0" y="0"/>
                  </a:moveTo>
                  <a:lnTo>
                    <a:pt x="6146800" y="0"/>
                  </a:lnTo>
                  <a:lnTo>
                    <a:pt x="6146800" y="3472180"/>
                  </a:lnTo>
                  <a:lnTo>
                    <a:pt x="0" y="3472180"/>
                  </a:lnTo>
                  <a:lnTo>
                    <a:pt x="0" y="0"/>
                  </a:lnTo>
                  <a:close/>
                </a:path>
              </a:pathLst>
            </a:custGeom>
            <a:blipFill>
              <a:blip r:embed="rId2"/>
              <a:stretch>
                <a:fillRect l="0" t="-121" r="0" b="-121"/>
              </a:stretch>
            </a:blipFill>
          </p:spPr>
        </p:sp>
        <p:sp>
          <p:nvSpPr>
            <p:cNvPr name="Freeform 5" id="5"/>
            <p:cNvSpPr/>
            <p:nvPr/>
          </p:nvSpPr>
          <p:spPr>
            <a:xfrm flipH="false" flipV="false" rot="0">
              <a:off x="95250" y="110490"/>
              <a:ext cx="1186180" cy="311150"/>
            </a:xfrm>
            <a:custGeom>
              <a:avLst/>
              <a:gdLst/>
              <a:ahLst/>
              <a:cxnLst/>
              <a:rect r="r" b="b" t="t" l="l"/>
              <a:pathLst>
                <a:path h="311150" w="1186180">
                  <a:moveTo>
                    <a:pt x="537210" y="99060"/>
                  </a:moveTo>
                  <a:lnTo>
                    <a:pt x="648970" y="99060"/>
                  </a:lnTo>
                  <a:lnTo>
                    <a:pt x="648970" y="210820"/>
                  </a:lnTo>
                  <a:lnTo>
                    <a:pt x="537210" y="210820"/>
                  </a:lnTo>
                  <a:lnTo>
                    <a:pt x="537210" y="99060"/>
                  </a:lnTo>
                  <a:close/>
                  <a:moveTo>
                    <a:pt x="6350" y="0"/>
                  </a:moveTo>
                  <a:lnTo>
                    <a:pt x="312420" y="0"/>
                  </a:lnTo>
                  <a:lnTo>
                    <a:pt x="312420" y="311150"/>
                  </a:lnTo>
                  <a:lnTo>
                    <a:pt x="6350" y="311150"/>
                  </a:lnTo>
                  <a:lnTo>
                    <a:pt x="0" y="311150"/>
                  </a:lnTo>
                  <a:lnTo>
                    <a:pt x="0" y="0"/>
                  </a:lnTo>
                  <a:lnTo>
                    <a:pt x="6350" y="0"/>
                  </a:lnTo>
                  <a:close/>
                  <a:moveTo>
                    <a:pt x="120650" y="156210"/>
                  </a:moveTo>
                  <a:lnTo>
                    <a:pt x="43180" y="232410"/>
                  </a:lnTo>
                  <a:lnTo>
                    <a:pt x="78740" y="267970"/>
                  </a:lnTo>
                  <a:lnTo>
                    <a:pt x="156210" y="190500"/>
                  </a:lnTo>
                  <a:lnTo>
                    <a:pt x="233680" y="267970"/>
                  </a:lnTo>
                  <a:lnTo>
                    <a:pt x="269240" y="232410"/>
                  </a:lnTo>
                  <a:lnTo>
                    <a:pt x="191770" y="156210"/>
                  </a:lnTo>
                  <a:lnTo>
                    <a:pt x="269240" y="78740"/>
                  </a:lnTo>
                  <a:lnTo>
                    <a:pt x="233680" y="43180"/>
                  </a:lnTo>
                  <a:lnTo>
                    <a:pt x="156210" y="120650"/>
                  </a:lnTo>
                  <a:lnTo>
                    <a:pt x="78740" y="43180"/>
                  </a:lnTo>
                  <a:lnTo>
                    <a:pt x="43180" y="78740"/>
                  </a:lnTo>
                  <a:lnTo>
                    <a:pt x="120650" y="156210"/>
                  </a:lnTo>
                  <a:close/>
                  <a:moveTo>
                    <a:pt x="436880" y="0"/>
                  </a:moveTo>
                  <a:lnTo>
                    <a:pt x="748030" y="0"/>
                  </a:lnTo>
                  <a:lnTo>
                    <a:pt x="748030" y="311150"/>
                  </a:lnTo>
                  <a:lnTo>
                    <a:pt x="436880" y="311150"/>
                  </a:lnTo>
                  <a:lnTo>
                    <a:pt x="436880" y="0"/>
                  </a:lnTo>
                  <a:close/>
                  <a:moveTo>
                    <a:pt x="486410" y="261620"/>
                  </a:moveTo>
                  <a:lnTo>
                    <a:pt x="699770" y="261620"/>
                  </a:lnTo>
                  <a:lnTo>
                    <a:pt x="699770" y="48260"/>
                  </a:lnTo>
                  <a:lnTo>
                    <a:pt x="486410" y="48260"/>
                  </a:lnTo>
                  <a:lnTo>
                    <a:pt x="486410" y="261620"/>
                  </a:lnTo>
                  <a:close/>
                  <a:moveTo>
                    <a:pt x="1186180" y="0"/>
                  </a:moveTo>
                  <a:lnTo>
                    <a:pt x="1186180" y="311150"/>
                  </a:lnTo>
                  <a:lnTo>
                    <a:pt x="875030" y="311150"/>
                  </a:lnTo>
                  <a:lnTo>
                    <a:pt x="875030" y="0"/>
                  </a:lnTo>
                  <a:lnTo>
                    <a:pt x="1186180" y="0"/>
                  </a:lnTo>
                  <a:close/>
                  <a:moveTo>
                    <a:pt x="1135380" y="185420"/>
                  </a:moveTo>
                  <a:lnTo>
                    <a:pt x="924560" y="185420"/>
                  </a:lnTo>
                  <a:lnTo>
                    <a:pt x="924560" y="236220"/>
                  </a:lnTo>
                  <a:lnTo>
                    <a:pt x="1135380" y="236220"/>
                  </a:lnTo>
                  <a:lnTo>
                    <a:pt x="1135380" y="185420"/>
                  </a:lnTo>
                  <a:close/>
                </a:path>
              </a:pathLst>
            </a:custGeom>
            <a:solidFill>
              <a:srgbClr val="FACEE1"/>
            </a:solidFill>
          </p:spPr>
        </p:sp>
        <p:sp>
          <p:nvSpPr>
            <p:cNvPr name="Freeform 6" id="6"/>
            <p:cNvSpPr/>
            <p:nvPr/>
          </p:nvSpPr>
          <p:spPr>
            <a:xfrm flipH="false" flipV="false" rot="0">
              <a:off x="0" y="0"/>
              <a:ext cx="6350000" cy="4095750"/>
            </a:xfrm>
            <a:custGeom>
              <a:avLst/>
              <a:gdLst/>
              <a:ahLst/>
              <a:cxnLst/>
              <a:rect r="r" b="b" t="t" l="l"/>
              <a:pathLst>
                <a:path h="4095750" w="6350000">
                  <a:moveTo>
                    <a:pt x="0" y="0"/>
                  </a:moveTo>
                  <a:lnTo>
                    <a:pt x="0" y="521970"/>
                  </a:lnTo>
                  <a:lnTo>
                    <a:pt x="0" y="4095750"/>
                  </a:lnTo>
                  <a:lnTo>
                    <a:pt x="6350000" y="4095750"/>
                  </a:lnTo>
                  <a:lnTo>
                    <a:pt x="6350000" y="521970"/>
                  </a:lnTo>
                  <a:lnTo>
                    <a:pt x="6350000" y="0"/>
                  </a:lnTo>
                  <a:lnTo>
                    <a:pt x="0" y="0"/>
                  </a:lnTo>
                  <a:close/>
                  <a:moveTo>
                    <a:pt x="6248400" y="3994150"/>
                  </a:moveTo>
                  <a:lnTo>
                    <a:pt x="101600" y="3994150"/>
                  </a:lnTo>
                  <a:lnTo>
                    <a:pt x="101600" y="521970"/>
                  </a:lnTo>
                  <a:lnTo>
                    <a:pt x="6248400" y="521970"/>
                  </a:lnTo>
                  <a:lnTo>
                    <a:pt x="6248400" y="3994150"/>
                  </a:lnTo>
                  <a:close/>
                  <a:moveTo>
                    <a:pt x="1281430" y="110490"/>
                  </a:moveTo>
                  <a:lnTo>
                    <a:pt x="1281430" y="421640"/>
                  </a:lnTo>
                  <a:lnTo>
                    <a:pt x="970280" y="421640"/>
                  </a:lnTo>
                  <a:lnTo>
                    <a:pt x="970280" y="110490"/>
                  </a:lnTo>
                  <a:lnTo>
                    <a:pt x="1281430" y="110490"/>
                  </a:lnTo>
                  <a:close/>
                  <a:moveTo>
                    <a:pt x="844550" y="110490"/>
                  </a:moveTo>
                  <a:lnTo>
                    <a:pt x="844550" y="421640"/>
                  </a:lnTo>
                  <a:lnTo>
                    <a:pt x="532130" y="421640"/>
                  </a:lnTo>
                  <a:lnTo>
                    <a:pt x="532130" y="110490"/>
                  </a:lnTo>
                  <a:lnTo>
                    <a:pt x="844550" y="110490"/>
                  </a:lnTo>
                  <a:close/>
                  <a:moveTo>
                    <a:pt x="407670" y="110490"/>
                  </a:moveTo>
                  <a:lnTo>
                    <a:pt x="407670" y="421640"/>
                  </a:lnTo>
                  <a:lnTo>
                    <a:pt x="101600" y="421640"/>
                  </a:lnTo>
                  <a:lnTo>
                    <a:pt x="95250" y="421640"/>
                  </a:lnTo>
                  <a:lnTo>
                    <a:pt x="95250" y="110490"/>
                  </a:lnTo>
                  <a:lnTo>
                    <a:pt x="101600" y="110490"/>
                  </a:lnTo>
                  <a:lnTo>
                    <a:pt x="407670" y="110490"/>
                  </a:lnTo>
                  <a:close/>
                  <a:moveTo>
                    <a:pt x="364490" y="189230"/>
                  </a:moveTo>
                  <a:lnTo>
                    <a:pt x="287020" y="266700"/>
                  </a:lnTo>
                  <a:lnTo>
                    <a:pt x="364490" y="344170"/>
                  </a:lnTo>
                  <a:lnTo>
                    <a:pt x="328930" y="379730"/>
                  </a:lnTo>
                  <a:lnTo>
                    <a:pt x="251460" y="302260"/>
                  </a:lnTo>
                  <a:lnTo>
                    <a:pt x="173990" y="379730"/>
                  </a:lnTo>
                  <a:lnTo>
                    <a:pt x="138430" y="342900"/>
                  </a:lnTo>
                  <a:lnTo>
                    <a:pt x="215900" y="266700"/>
                  </a:lnTo>
                  <a:lnTo>
                    <a:pt x="138430" y="189230"/>
                  </a:lnTo>
                  <a:lnTo>
                    <a:pt x="173990" y="153670"/>
                  </a:lnTo>
                  <a:lnTo>
                    <a:pt x="251460" y="231140"/>
                  </a:lnTo>
                  <a:lnTo>
                    <a:pt x="328930" y="153670"/>
                  </a:lnTo>
                  <a:lnTo>
                    <a:pt x="364490" y="189230"/>
                  </a:lnTo>
                  <a:close/>
                  <a:moveTo>
                    <a:pt x="795020" y="158750"/>
                  </a:moveTo>
                  <a:lnTo>
                    <a:pt x="581660" y="158750"/>
                  </a:lnTo>
                  <a:lnTo>
                    <a:pt x="581660" y="372110"/>
                  </a:lnTo>
                  <a:lnTo>
                    <a:pt x="795020" y="372110"/>
                  </a:lnTo>
                  <a:lnTo>
                    <a:pt x="795020" y="158750"/>
                  </a:lnTo>
                  <a:close/>
                  <a:moveTo>
                    <a:pt x="744220" y="321310"/>
                  </a:moveTo>
                  <a:lnTo>
                    <a:pt x="632460" y="321310"/>
                  </a:lnTo>
                  <a:lnTo>
                    <a:pt x="632460" y="209550"/>
                  </a:lnTo>
                  <a:lnTo>
                    <a:pt x="744220" y="209550"/>
                  </a:lnTo>
                  <a:lnTo>
                    <a:pt x="744220" y="321310"/>
                  </a:lnTo>
                  <a:close/>
                  <a:moveTo>
                    <a:pt x="1019810" y="295910"/>
                  </a:moveTo>
                  <a:lnTo>
                    <a:pt x="1230630" y="295910"/>
                  </a:lnTo>
                  <a:lnTo>
                    <a:pt x="1230630" y="346710"/>
                  </a:lnTo>
                  <a:lnTo>
                    <a:pt x="1019810" y="346710"/>
                  </a:lnTo>
                  <a:lnTo>
                    <a:pt x="1019810" y="295910"/>
                  </a:lnTo>
                  <a:close/>
                </a:path>
              </a:pathLst>
            </a:custGeom>
            <a:solidFill>
              <a:srgbClr val="6466AF"/>
            </a:solidFill>
          </p:spPr>
        </p:sp>
      </p:grpSp>
      <p:grpSp>
        <p:nvGrpSpPr>
          <p:cNvPr name="Group 7" id="7"/>
          <p:cNvGrpSpPr/>
          <p:nvPr/>
        </p:nvGrpSpPr>
        <p:grpSpPr>
          <a:xfrm rot="0">
            <a:off x="-95250" y="0"/>
            <a:ext cx="4779052" cy="10287000"/>
            <a:chOff x="0" y="0"/>
            <a:chExt cx="5355113" cy="11526982"/>
          </a:xfrm>
        </p:grpSpPr>
        <p:sp>
          <p:nvSpPr>
            <p:cNvPr name="Freeform 8" id="8">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9" id="9"/>
          <p:cNvGrpSpPr/>
          <p:nvPr/>
        </p:nvGrpSpPr>
        <p:grpSpPr>
          <a:xfrm rot="0">
            <a:off x="-95250" y="0"/>
            <a:ext cx="3347655" cy="3608571"/>
            <a:chOff x="0" y="0"/>
            <a:chExt cx="1204093" cy="1297940"/>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4560854" y="0"/>
            <a:ext cx="4779052" cy="10287000"/>
            <a:chOff x="0" y="0"/>
            <a:chExt cx="5355113" cy="11526982"/>
          </a:xfrm>
        </p:grpSpPr>
        <p:sp>
          <p:nvSpPr>
            <p:cNvPr name="Freeform 3" id="3">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4" id="4"/>
          <p:cNvGrpSpPr/>
          <p:nvPr/>
        </p:nvGrpSpPr>
        <p:grpSpPr>
          <a:xfrm rot="-10800000">
            <a:off x="15007020" y="5676234"/>
            <a:ext cx="4416063" cy="4760251"/>
            <a:chOff x="0" y="0"/>
            <a:chExt cx="1204093" cy="1297940"/>
          </a:xfrm>
        </p:grpSpPr>
        <p:sp>
          <p:nvSpPr>
            <p:cNvPr name="Freeform 5" id="5">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TextBox 6" id="6"/>
          <p:cNvSpPr txBox="true"/>
          <p:nvPr/>
        </p:nvSpPr>
        <p:spPr>
          <a:xfrm rot="0">
            <a:off x="2993495" y="1189968"/>
            <a:ext cx="10833708" cy="714375"/>
          </a:xfrm>
          <a:prstGeom prst="rect">
            <a:avLst/>
          </a:prstGeom>
        </p:spPr>
        <p:txBody>
          <a:bodyPr anchor="t" rtlCol="false" tIns="0" lIns="0" bIns="0" rIns="0">
            <a:spAutoFit/>
          </a:bodyPr>
          <a:lstStyle/>
          <a:p>
            <a:pPr algn="ctr" marL="0" indent="0" lvl="0">
              <a:lnSpc>
                <a:spcPts val="5759"/>
              </a:lnSpc>
            </a:pPr>
            <a:r>
              <a:rPr lang="en-US" sz="4800">
                <a:solidFill>
                  <a:srgbClr val="311476"/>
                </a:solidFill>
                <a:latin typeface="Quicksand Light"/>
                <a:ea typeface="Quicksand Light"/>
                <a:cs typeface="Quicksand Light"/>
                <a:sym typeface="Quicksand Light"/>
              </a:rPr>
              <a:t>Thiết kế code</a:t>
            </a:r>
          </a:p>
        </p:txBody>
      </p:sp>
      <p:grpSp>
        <p:nvGrpSpPr>
          <p:cNvPr name="Group 7" id="7"/>
          <p:cNvGrpSpPr/>
          <p:nvPr/>
        </p:nvGrpSpPr>
        <p:grpSpPr>
          <a:xfrm rot="0">
            <a:off x="-1513522" y="-1390189"/>
            <a:ext cx="5424895" cy="11677189"/>
            <a:chOff x="0" y="0"/>
            <a:chExt cx="5355113" cy="11526982"/>
          </a:xfrm>
        </p:grpSpPr>
        <p:sp>
          <p:nvSpPr>
            <p:cNvPr name="Freeform 8" id="8">
              <a:extLst>
                <a:ext uri="{C183D7F6-B498-43B3-948B-1728B52AA6E4}">
                  <adec:decorative xmlns:adec="http://schemas.microsoft.com/office/drawing/2017/decorative" val="1"/>
                </a:ext>
              </a:extLst>
            </p:cNvPr>
            <p:cNvSpPr/>
            <p:nvPr/>
          </p:nvSpPr>
          <p:spPr>
            <a:xfrm flipH="false" flipV="false" rot="0">
              <a:off x="0" y="0"/>
              <a:ext cx="5355113" cy="11526982"/>
            </a:xfrm>
            <a:custGeom>
              <a:avLst/>
              <a:gdLst/>
              <a:ahLst/>
              <a:cxnLst/>
              <a:rect r="r" b="b" t="t" l="l"/>
              <a:pathLst>
                <a:path h="11526982" w="5355113">
                  <a:moveTo>
                    <a:pt x="5355113" y="11526982"/>
                  </a:moveTo>
                  <a:lnTo>
                    <a:pt x="0" y="11526982"/>
                  </a:lnTo>
                  <a:lnTo>
                    <a:pt x="0" y="0"/>
                  </a:lnTo>
                  <a:lnTo>
                    <a:pt x="5355113" y="11526982"/>
                  </a:lnTo>
                  <a:close/>
                </a:path>
              </a:pathLst>
            </a:custGeom>
            <a:solidFill>
              <a:srgbClr val="3B57F4"/>
            </a:solidFill>
          </p:spPr>
        </p:sp>
      </p:grpSp>
      <p:grpSp>
        <p:nvGrpSpPr>
          <p:cNvPr name="Group 9" id="9"/>
          <p:cNvGrpSpPr/>
          <p:nvPr/>
        </p:nvGrpSpPr>
        <p:grpSpPr>
          <a:xfrm rot="0">
            <a:off x="-891015" y="0"/>
            <a:ext cx="2861742" cy="3084786"/>
            <a:chOff x="0" y="0"/>
            <a:chExt cx="1204093" cy="1297940"/>
          </a:xfrm>
        </p:grpSpPr>
        <p:sp>
          <p:nvSpPr>
            <p:cNvPr name="Freeform 10" id="10">
              <a:extLst>
                <a:ext uri="{C183D7F6-B498-43B3-948B-1728B52AA6E4}">
                  <adec:decorative xmlns:adec="http://schemas.microsoft.com/office/drawing/2017/decorative" val="1"/>
                </a:ext>
              </a:extLst>
            </p:cNvPr>
            <p:cNvSpPr/>
            <p:nvPr/>
          </p:nvSpPr>
          <p:spPr>
            <a:xfrm flipH="false" flipV="false" rot="0">
              <a:off x="0" y="0"/>
              <a:ext cx="1204093" cy="1297940"/>
            </a:xfrm>
            <a:custGeom>
              <a:avLst/>
              <a:gdLst/>
              <a:ahLst/>
              <a:cxnLst/>
              <a:rect r="r" b="b" t="t" l="l"/>
              <a:pathLst>
                <a:path h="1297940" w="1204093">
                  <a:moveTo>
                    <a:pt x="0" y="0"/>
                  </a:moveTo>
                  <a:lnTo>
                    <a:pt x="602047" y="1297940"/>
                  </a:lnTo>
                  <a:lnTo>
                    <a:pt x="1204093" y="0"/>
                  </a:lnTo>
                  <a:close/>
                </a:path>
              </a:pathLst>
            </a:custGeom>
            <a:solidFill>
              <a:srgbClr val="311476"/>
            </a:solidFill>
          </p:spPr>
        </p:sp>
      </p:grpSp>
      <p:sp>
        <p:nvSpPr>
          <p:cNvPr name="Freeform 11" id="11"/>
          <p:cNvSpPr/>
          <p:nvPr/>
        </p:nvSpPr>
        <p:spPr>
          <a:xfrm flipH="false" flipV="false" rot="0">
            <a:off x="3911373" y="2400582"/>
            <a:ext cx="9915830" cy="6551304"/>
          </a:xfrm>
          <a:custGeom>
            <a:avLst/>
            <a:gdLst/>
            <a:ahLst/>
            <a:cxnLst/>
            <a:rect r="r" b="b" t="t" l="l"/>
            <a:pathLst>
              <a:path h="6551304" w="9915830">
                <a:moveTo>
                  <a:pt x="0" y="0"/>
                </a:moveTo>
                <a:lnTo>
                  <a:pt x="9915830" y="0"/>
                </a:lnTo>
                <a:lnTo>
                  <a:pt x="9915830" y="6551304"/>
                </a:lnTo>
                <a:lnTo>
                  <a:pt x="0" y="6551304"/>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DAG5z5fykaY</dc:identifier>
  <dcterms:modified xsi:type="dcterms:W3CDTF">2011-08-01T06:04:30Z</dcterms:modified>
  <cp:revision>1</cp:revision>
  <dc:title>Lập trình .NET</dc:title>
</cp:coreProperties>
</file>

<file path=docProps/thumbnail.jpeg>
</file>